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89" r:id="rId5"/>
    <p:sldId id="286" r:id="rId6"/>
    <p:sldId id="281" r:id="rId7"/>
    <p:sldId id="292" r:id="rId8"/>
    <p:sldId id="293" r:id="rId9"/>
    <p:sldId id="282" r:id="rId10"/>
    <p:sldId id="287" r:id="rId11"/>
    <p:sldId id="283" r:id="rId12"/>
    <p:sldId id="294" r:id="rId13"/>
    <p:sldId id="295" r:id="rId14"/>
    <p:sldId id="299" r:id="rId15"/>
    <p:sldId id="298"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a:srgbClr val="00828D"/>
    <a:srgbClr val="FFFFFF"/>
    <a:srgbClr val="000000"/>
    <a:srgbClr val="0B5B78"/>
    <a:srgbClr val="99D3D3"/>
    <a:srgbClr val="F6D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275BC-BE70-4D06-B30E-1B7C63DDD0CC}" v="32" dt="2026-02-12T17:10:25.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6322"/>
  </p:normalViewPr>
  <p:slideViewPr>
    <p:cSldViewPr snapToGrid="0">
      <p:cViewPr varScale="1">
        <p:scale>
          <a:sx n="111" d="100"/>
          <a:sy n="111" d="100"/>
        </p:scale>
        <p:origin x="58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Dipa" userId="10363e91-8b2a-431d-b402-d3fda6928aa0" providerId="ADAL" clId="{4516A4D4-4535-4161-B6A1-A0EB78A5F13E}"/>
    <pc:docChg chg="undo custSel addSld delSld modSld sldOrd modMainMaster">
      <pc:chgData name="Dana Dipa" userId="10363e91-8b2a-431d-b402-d3fda6928aa0" providerId="ADAL" clId="{4516A4D4-4535-4161-B6A1-A0EB78A5F13E}" dt="2026-02-12T17:14:29.893" v="185"/>
      <pc:docMkLst>
        <pc:docMk/>
      </pc:docMkLst>
      <pc:sldChg chg="del">
        <pc:chgData name="Dana Dipa" userId="10363e91-8b2a-431d-b402-d3fda6928aa0" providerId="ADAL" clId="{4516A4D4-4535-4161-B6A1-A0EB78A5F13E}" dt="2026-02-12T17:05:00.961" v="168" actId="2696"/>
        <pc:sldMkLst>
          <pc:docMk/>
          <pc:sldMk cId="1874741823" sldId="257"/>
        </pc:sldMkLst>
      </pc:sldChg>
      <pc:sldChg chg="del">
        <pc:chgData name="Dana Dipa" userId="10363e91-8b2a-431d-b402-d3fda6928aa0" providerId="ADAL" clId="{4516A4D4-4535-4161-B6A1-A0EB78A5F13E}" dt="2026-02-12T16:44:44.040" v="60" actId="2696"/>
        <pc:sldMkLst>
          <pc:docMk/>
          <pc:sldMk cId="3005797268" sldId="265"/>
        </pc:sldMkLst>
      </pc:sldChg>
      <pc:sldChg chg="del">
        <pc:chgData name="Dana Dipa" userId="10363e91-8b2a-431d-b402-d3fda6928aa0" providerId="ADAL" clId="{4516A4D4-4535-4161-B6A1-A0EB78A5F13E}" dt="2026-02-12T17:05:00.961" v="168" actId="2696"/>
        <pc:sldMkLst>
          <pc:docMk/>
          <pc:sldMk cId="3507681077" sldId="267"/>
        </pc:sldMkLst>
      </pc:sldChg>
      <pc:sldChg chg="del">
        <pc:chgData name="Dana Dipa" userId="10363e91-8b2a-431d-b402-d3fda6928aa0" providerId="ADAL" clId="{4516A4D4-4535-4161-B6A1-A0EB78A5F13E}" dt="2026-02-12T17:05:20.871" v="169" actId="2696"/>
        <pc:sldMkLst>
          <pc:docMk/>
          <pc:sldMk cId="1037330304" sldId="268"/>
        </pc:sldMkLst>
      </pc:sldChg>
      <pc:sldChg chg="add del">
        <pc:chgData name="Dana Dipa" userId="10363e91-8b2a-431d-b402-d3fda6928aa0" providerId="ADAL" clId="{4516A4D4-4535-4161-B6A1-A0EB78A5F13E}" dt="2026-02-12T17:03:46.214" v="162"/>
        <pc:sldMkLst>
          <pc:docMk/>
          <pc:sldMk cId="3722379775" sldId="275"/>
        </pc:sldMkLst>
      </pc:sldChg>
      <pc:sldChg chg="modSp mod ord">
        <pc:chgData name="Dana Dipa" userId="10363e91-8b2a-431d-b402-d3fda6928aa0" providerId="ADAL" clId="{4516A4D4-4535-4161-B6A1-A0EB78A5F13E}" dt="2026-02-12T16:41:52.768" v="49"/>
        <pc:sldMkLst>
          <pc:docMk/>
          <pc:sldMk cId="3597512965" sldId="281"/>
        </pc:sldMkLst>
        <pc:spChg chg="mod">
          <ac:chgData name="Dana Dipa" userId="10363e91-8b2a-431d-b402-d3fda6928aa0" providerId="ADAL" clId="{4516A4D4-4535-4161-B6A1-A0EB78A5F13E}" dt="2026-02-12T16:33:55.609" v="19"/>
          <ac:spMkLst>
            <pc:docMk/>
            <pc:sldMk cId="3597512965" sldId="281"/>
            <ac:spMk id="2" creationId="{1F702567-93BB-A90B-4266-5F4283F2BDB7}"/>
          </ac:spMkLst>
        </pc:spChg>
        <pc:spChg chg="mod">
          <ac:chgData name="Dana Dipa" userId="10363e91-8b2a-431d-b402-d3fda6928aa0" providerId="ADAL" clId="{4516A4D4-4535-4161-B6A1-A0EB78A5F13E}" dt="2026-02-12T16:34:16.244" v="23" actId="27636"/>
          <ac:spMkLst>
            <pc:docMk/>
            <pc:sldMk cId="3597512965" sldId="281"/>
            <ac:spMk id="6" creationId="{F0B5AE11-02D6-BE59-8A51-C499B1C607D5}"/>
          </ac:spMkLst>
        </pc:spChg>
      </pc:sldChg>
      <pc:sldChg chg="ord">
        <pc:chgData name="Dana Dipa" userId="10363e91-8b2a-431d-b402-d3fda6928aa0" providerId="ADAL" clId="{4516A4D4-4535-4161-B6A1-A0EB78A5F13E}" dt="2026-02-12T17:00:13.919" v="151"/>
        <pc:sldMkLst>
          <pc:docMk/>
          <pc:sldMk cId="1062578573" sldId="282"/>
        </pc:sldMkLst>
      </pc:sldChg>
      <pc:sldChg chg="ord">
        <pc:chgData name="Dana Dipa" userId="10363e91-8b2a-431d-b402-d3fda6928aa0" providerId="ADAL" clId="{4516A4D4-4535-4161-B6A1-A0EB78A5F13E}" dt="2026-02-12T17:00:13.919" v="151"/>
        <pc:sldMkLst>
          <pc:docMk/>
          <pc:sldMk cId="2850813599" sldId="283"/>
        </pc:sldMkLst>
      </pc:sldChg>
      <pc:sldChg chg="modSp mod ord">
        <pc:chgData name="Dana Dipa" userId="10363e91-8b2a-431d-b402-d3fda6928aa0" providerId="ADAL" clId="{4516A4D4-4535-4161-B6A1-A0EB78A5F13E}" dt="2026-02-12T16:41:39.373" v="47"/>
        <pc:sldMkLst>
          <pc:docMk/>
          <pc:sldMk cId="2586149368" sldId="286"/>
        </pc:sldMkLst>
        <pc:spChg chg="mod">
          <ac:chgData name="Dana Dipa" userId="10363e91-8b2a-431d-b402-d3fda6928aa0" providerId="ADAL" clId="{4516A4D4-4535-4161-B6A1-A0EB78A5F13E}" dt="2026-02-12T16:33:07.071" v="16"/>
          <ac:spMkLst>
            <pc:docMk/>
            <pc:sldMk cId="2586149368" sldId="286"/>
            <ac:spMk id="2" creationId="{4AD568DF-F1CB-EB82-DDBC-23DF0A9F70B5}"/>
          </ac:spMkLst>
        </pc:spChg>
        <pc:spChg chg="mod">
          <ac:chgData name="Dana Dipa" userId="10363e91-8b2a-431d-b402-d3fda6928aa0" providerId="ADAL" clId="{4516A4D4-4535-4161-B6A1-A0EB78A5F13E}" dt="2026-02-12T16:33:17.344" v="18"/>
          <ac:spMkLst>
            <pc:docMk/>
            <pc:sldMk cId="2586149368" sldId="286"/>
            <ac:spMk id="3" creationId="{8B4D0DAB-4C8B-9B02-2E3C-2251AD091204}"/>
          </ac:spMkLst>
        </pc:spChg>
      </pc:sldChg>
      <pc:sldChg chg="ord">
        <pc:chgData name="Dana Dipa" userId="10363e91-8b2a-431d-b402-d3fda6928aa0" providerId="ADAL" clId="{4516A4D4-4535-4161-B6A1-A0EB78A5F13E}" dt="2026-02-12T17:00:13.919" v="151"/>
        <pc:sldMkLst>
          <pc:docMk/>
          <pc:sldMk cId="3280526874" sldId="287"/>
        </pc:sldMkLst>
      </pc:sldChg>
      <pc:sldChg chg="del">
        <pc:chgData name="Dana Dipa" userId="10363e91-8b2a-431d-b402-d3fda6928aa0" providerId="ADAL" clId="{4516A4D4-4535-4161-B6A1-A0EB78A5F13E}" dt="2026-02-12T17:05:00.961" v="168" actId="2696"/>
        <pc:sldMkLst>
          <pc:docMk/>
          <pc:sldMk cId="2947219663" sldId="288"/>
        </pc:sldMkLst>
      </pc:sldChg>
      <pc:sldChg chg="add del ord">
        <pc:chgData name="Dana Dipa" userId="10363e91-8b2a-431d-b402-d3fda6928aa0" providerId="ADAL" clId="{4516A4D4-4535-4161-B6A1-A0EB78A5F13E}" dt="2026-02-12T16:40:31.587" v="45"/>
        <pc:sldMkLst>
          <pc:docMk/>
          <pc:sldMk cId="506498148" sldId="289"/>
        </pc:sldMkLst>
      </pc:sldChg>
      <pc:sldChg chg="modSp del mod">
        <pc:chgData name="Dana Dipa" userId="10363e91-8b2a-431d-b402-d3fda6928aa0" providerId="ADAL" clId="{4516A4D4-4535-4161-B6A1-A0EB78A5F13E}" dt="2026-02-12T16:43:30.992" v="58" actId="2696"/>
        <pc:sldMkLst>
          <pc:docMk/>
          <pc:sldMk cId="1845632570" sldId="290"/>
        </pc:sldMkLst>
        <pc:spChg chg="mod">
          <ac:chgData name="Dana Dipa" userId="10363e91-8b2a-431d-b402-d3fda6928aa0" providerId="ADAL" clId="{4516A4D4-4535-4161-B6A1-A0EB78A5F13E}" dt="2026-02-12T16:32:25.587" v="14" actId="20577"/>
          <ac:spMkLst>
            <pc:docMk/>
            <pc:sldMk cId="1845632570" sldId="290"/>
            <ac:spMk id="2" creationId="{91E536E7-CCE5-4C23-40EC-C5219BE5A98D}"/>
          </ac:spMkLst>
        </pc:spChg>
      </pc:sldChg>
      <pc:sldChg chg="del">
        <pc:chgData name="Dana Dipa" userId="10363e91-8b2a-431d-b402-d3fda6928aa0" providerId="ADAL" clId="{4516A4D4-4535-4161-B6A1-A0EB78A5F13E}" dt="2026-02-12T17:05:00.961" v="168" actId="2696"/>
        <pc:sldMkLst>
          <pc:docMk/>
          <pc:sldMk cId="2855564559" sldId="291"/>
        </pc:sldMkLst>
      </pc:sldChg>
      <pc:sldChg chg="modSp add mod ord">
        <pc:chgData name="Dana Dipa" userId="10363e91-8b2a-431d-b402-d3fda6928aa0" providerId="ADAL" clId="{4516A4D4-4535-4161-B6A1-A0EB78A5F13E}" dt="2026-02-12T16:41:59.126" v="51"/>
        <pc:sldMkLst>
          <pc:docMk/>
          <pc:sldMk cId="2051238363" sldId="292"/>
        </pc:sldMkLst>
        <pc:spChg chg="mod">
          <ac:chgData name="Dana Dipa" userId="10363e91-8b2a-431d-b402-d3fda6928aa0" providerId="ADAL" clId="{4516A4D4-4535-4161-B6A1-A0EB78A5F13E}" dt="2026-02-12T16:36:42.524" v="28"/>
          <ac:spMkLst>
            <pc:docMk/>
            <pc:sldMk cId="2051238363" sldId="292"/>
            <ac:spMk id="2" creationId="{ED31AD6B-7B87-D6CF-A570-2A845D65EAD0}"/>
          </ac:spMkLst>
        </pc:spChg>
        <pc:spChg chg="mod">
          <ac:chgData name="Dana Dipa" userId="10363e91-8b2a-431d-b402-d3fda6928aa0" providerId="ADAL" clId="{4516A4D4-4535-4161-B6A1-A0EB78A5F13E}" dt="2026-02-12T16:36:30.809" v="26" actId="27636"/>
          <ac:spMkLst>
            <pc:docMk/>
            <pc:sldMk cId="2051238363" sldId="292"/>
            <ac:spMk id="6" creationId="{DCB65883-BC8B-11BA-08A5-46A8E9D9A5AE}"/>
          </ac:spMkLst>
        </pc:spChg>
      </pc:sldChg>
      <pc:sldChg chg="modSp new mod ord">
        <pc:chgData name="Dana Dipa" userId="10363e91-8b2a-431d-b402-d3fda6928aa0" providerId="ADAL" clId="{4516A4D4-4535-4161-B6A1-A0EB78A5F13E}" dt="2026-02-12T16:42:04.961" v="53"/>
        <pc:sldMkLst>
          <pc:docMk/>
          <pc:sldMk cId="2329921299" sldId="293"/>
        </pc:sldMkLst>
        <pc:spChg chg="mod">
          <ac:chgData name="Dana Dipa" userId="10363e91-8b2a-431d-b402-d3fda6928aa0" providerId="ADAL" clId="{4516A4D4-4535-4161-B6A1-A0EB78A5F13E}" dt="2026-02-12T16:38:25.846" v="30"/>
          <ac:spMkLst>
            <pc:docMk/>
            <pc:sldMk cId="2329921299" sldId="293"/>
            <ac:spMk id="2" creationId="{1C7ED33C-BE57-A3A5-3455-43A7ADE918D1}"/>
          </ac:spMkLst>
        </pc:spChg>
        <pc:spChg chg="mod">
          <ac:chgData name="Dana Dipa" userId="10363e91-8b2a-431d-b402-d3fda6928aa0" providerId="ADAL" clId="{4516A4D4-4535-4161-B6A1-A0EB78A5F13E}" dt="2026-02-12T16:38:56.843" v="34" actId="20577"/>
          <ac:spMkLst>
            <pc:docMk/>
            <pc:sldMk cId="2329921299" sldId="293"/>
            <ac:spMk id="3" creationId="{E74AD191-B2D3-F310-E2D5-A7C662477086}"/>
          </ac:spMkLst>
        </pc:spChg>
      </pc:sldChg>
      <pc:sldChg chg="modSp add mod ord">
        <pc:chgData name="Dana Dipa" userId="10363e91-8b2a-431d-b402-d3fda6928aa0" providerId="ADAL" clId="{4516A4D4-4535-4161-B6A1-A0EB78A5F13E}" dt="2026-02-12T16:42:09.886" v="55"/>
        <pc:sldMkLst>
          <pc:docMk/>
          <pc:sldMk cId="3705980445" sldId="294"/>
        </pc:sldMkLst>
        <pc:spChg chg="mod">
          <ac:chgData name="Dana Dipa" userId="10363e91-8b2a-431d-b402-d3fda6928aa0" providerId="ADAL" clId="{4516A4D4-4535-4161-B6A1-A0EB78A5F13E}" dt="2026-02-12T16:39:22.775" v="36"/>
          <ac:spMkLst>
            <pc:docMk/>
            <pc:sldMk cId="3705980445" sldId="294"/>
            <ac:spMk id="2" creationId="{3445A84E-0F10-6E70-9FCB-602777E6A37A}"/>
          </ac:spMkLst>
        </pc:spChg>
        <pc:spChg chg="mod">
          <ac:chgData name="Dana Dipa" userId="10363e91-8b2a-431d-b402-d3fda6928aa0" providerId="ADAL" clId="{4516A4D4-4535-4161-B6A1-A0EB78A5F13E}" dt="2026-02-12T16:39:30.411" v="37" actId="20577"/>
          <ac:spMkLst>
            <pc:docMk/>
            <pc:sldMk cId="3705980445" sldId="294"/>
            <ac:spMk id="3" creationId="{C7EA8D1B-DFDC-29C4-36EC-6834DE1D40FD}"/>
          </ac:spMkLst>
        </pc:spChg>
      </pc:sldChg>
      <pc:sldChg chg="modSp new mod ord">
        <pc:chgData name="Dana Dipa" userId="10363e91-8b2a-431d-b402-d3fda6928aa0" providerId="ADAL" clId="{4516A4D4-4535-4161-B6A1-A0EB78A5F13E}" dt="2026-02-12T16:42:14.731" v="57"/>
        <pc:sldMkLst>
          <pc:docMk/>
          <pc:sldMk cId="1601521147" sldId="295"/>
        </pc:sldMkLst>
        <pc:spChg chg="mod">
          <ac:chgData name="Dana Dipa" userId="10363e91-8b2a-431d-b402-d3fda6928aa0" providerId="ADAL" clId="{4516A4D4-4535-4161-B6A1-A0EB78A5F13E}" dt="2026-02-12T16:40:00.025" v="41"/>
          <ac:spMkLst>
            <pc:docMk/>
            <pc:sldMk cId="1601521147" sldId="295"/>
            <ac:spMk id="2" creationId="{32BAF3A2-8BDD-F683-0C39-1A54FE91C30D}"/>
          </ac:spMkLst>
        </pc:spChg>
      </pc:sldChg>
      <pc:sldChg chg="add del">
        <pc:chgData name="Dana Dipa" userId="10363e91-8b2a-431d-b402-d3fda6928aa0" providerId="ADAL" clId="{4516A4D4-4535-4161-B6A1-A0EB78A5F13E}" dt="2026-02-12T17:05:00.961" v="168" actId="2696"/>
        <pc:sldMkLst>
          <pc:docMk/>
          <pc:sldMk cId="3113867971" sldId="296"/>
        </pc:sldMkLst>
      </pc:sldChg>
      <pc:sldChg chg="modSp add del mod">
        <pc:chgData name="Dana Dipa" userId="10363e91-8b2a-431d-b402-d3fda6928aa0" providerId="ADAL" clId="{4516A4D4-4535-4161-B6A1-A0EB78A5F13E}" dt="2026-02-12T17:00:36.457" v="152" actId="2696"/>
        <pc:sldMkLst>
          <pc:docMk/>
          <pc:sldMk cId="486561583" sldId="297"/>
        </pc:sldMkLst>
        <pc:spChg chg="mod">
          <ac:chgData name="Dana Dipa" userId="10363e91-8b2a-431d-b402-d3fda6928aa0" providerId="ADAL" clId="{4516A4D4-4535-4161-B6A1-A0EB78A5F13E}" dt="2026-02-12T16:59:04.947" v="148"/>
          <ac:spMkLst>
            <pc:docMk/>
            <pc:sldMk cId="486561583" sldId="297"/>
            <ac:spMk id="2" creationId="{740C2CDD-41CB-2C9E-399C-6FBBFCA4AA54}"/>
          </ac:spMkLst>
        </pc:spChg>
        <pc:spChg chg="mod">
          <ac:chgData name="Dana Dipa" userId="10363e91-8b2a-431d-b402-d3fda6928aa0" providerId="ADAL" clId="{4516A4D4-4535-4161-B6A1-A0EB78A5F13E}" dt="2026-02-12T16:59:09.333" v="149" actId="20577"/>
          <ac:spMkLst>
            <pc:docMk/>
            <pc:sldMk cId="486561583" sldId="297"/>
            <ac:spMk id="3" creationId="{ADDED9D2-4AEB-FC0F-0CD0-00B7CAEA7FD1}"/>
          </ac:spMkLst>
        </pc:spChg>
      </pc:sldChg>
      <pc:sldChg chg="delSp modSp add del mod ord">
        <pc:chgData name="Dana Dipa" userId="10363e91-8b2a-431d-b402-d3fda6928aa0" providerId="ADAL" clId="{4516A4D4-4535-4161-B6A1-A0EB78A5F13E}" dt="2026-02-12T17:10:39.393" v="181" actId="2696"/>
        <pc:sldMkLst>
          <pc:docMk/>
          <pc:sldMk cId="2664824168" sldId="297"/>
        </pc:sldMkLst>
        <pc:spChg chg="mod">
          <ac:chgData name="Dana Dipa" userId="10363e91-8b2a-431d-b402-d3fda6928aa0" providerId="ADAL" clId="{4516A4D4-4535-4161-B6A1-A0EB78A5F13E}" dt="2026-02-12T17:04:01.914" v="165"/>
          <ac:spMkLst>
            <pc:docMk/>
            <pc:sldMk cId="2664824168" sldId="297"/>
            <ac:spMk id="2" creationId="{40BD6661-2526-A734-FCBB-3D1DA19BB6E1}"/>
          </ac:spMkLst>
        </pc:spChg>
        <pc:spChg chg="del mod">
          <ac:chgData name="Dana Dipa" userId="10363e91-8b2a-431d-b402-d3fda6928aa0" providerId="ADAL" clId="{4516A4D4-4535-4161-B6A1-A0EB78A5F13E}" dt="2026-02-12T17:04:11.147" v="167" actId="478"/>
          <ac:spMkLst>
            <pc:docMk/>
            <pc:sldMk cId="2664824168" sldId="297"/>
            <ac:spMk id="3" creationId="{83D19E14-402A-9BB6-A670-474ABC7BB4CA}"/>
          </ac:spMkLst>
        </pc:spChg>
      </pc:sldChg>
      <pc:sldChg chg="modSp new mod ord">
        <pc:chgData name="Dana Dipa" userId="10363e91-8b2a-431d-b402-d3fda6928aa0" providerId="ADAL" clId="{4516A4D4-4535-4161-B6A1-A0EB78A5F13E}" dt="2026-02-12T17:13:44.917" v="183"/>
        <pc:sldMkLst>
          <pc:docMk/>
          <pc:sldMk cId="1304801410" sldId="298"/>
        </pc:sldMkLst>
        <pc:spChg chg="mod">
          <ac:chgData name="Dana Dipa" userId="10363e91-8b2a-431d-b402-d3fda6928aa0" providerId="ADAL" clId="{4516A4D4-4535-4161-B6A1-A0EB78A5F13E}" dt="2026-02-12T17:08:43.623" v="172"/>
          <ac:spMkLst>
            <pc:docMk/>
            <pc:sldMk cId="1304801410" sldId="298"/>
            <ac:spMk id="2" creationId="{184B7FC5-5CFF-4266-CF23-284A7FC2EF1F}"/>
          </ac:spMkLst>
        </pc:spChg>
        <pc:spChg chg="mod">
          <ac:chgData name="Dana Dipa" userId="10363e91-8b2a-431d-b402-d3fda6928aa0" providerId="ADAL" clId="{4516A4D4-4535-4161-B6A1-A0EB78A5F13E}" dt="2026-02-12T17:08:57.930" v="173"/>
          <ac:spMkLst>
            <pc:docMk/>
            <pc:sldMk cId="1304801410" sldId="298"/>
            <ac:spMk id="3" creationId="{9857318C-A51F-F7EB-CB72-AE2DD4E3BE45}"/>
          </ac:spMkLst>
        </pc:spChg>
      </pc:sldChg>
      <pc:sldChg chg="new del">
        <pc:chgData name="Dana Dipa" userId="10363e91-8b2a-431d-b402-d3fda6928aa0" providerId="ADAL" clId="{4516A4D4-4535-4161-B6A1-A0EB78A5F13E}" dt="2026-02-12T17:09:34.617" v="174" actId="47"/>
        <pc:sldMkLst>
          <pc:docMk/>
          <pc:sldMk cId="2350042291" sldId="299"/>
        </pc:sldMkLst>
      </pc:sldChg>
      <pc:sldChg chg="delSp modSp new mod ord">
        <pc:chgData name="Dana Dipa" userId="10363e91-8b2a-431d-b402-d3fda6928aa0" providerId="ADAL" clId="{4516A4D4-4535-4161-B6A1-A0EB78A5F13E}" dt="2026-02-12T17:10:35.151" v="180"/>
        <pc:sldMkLst>
          <pc:docMk/>
          <pc:sldMk cId="2631626729" sldId="299"/>
        </pc:sldMkLst>
        <pc:spChg chg="mod">
          <ac:chgData name="Dana Dipa" userId="10363e91-8b2a-431d-b402-d3fda6928aa0" providerId="ADAL" clId="{4516A4D4-4535-4161-B6A1-A0EB78A5F13E}" dt="2026-02-12T17:10:25.844" v="177"/>
          <ac:spMkLst>
            <pc:docMk/>
            <pc:sldMk cId="2631626729" sldId="299"/>
            <ac:spMk id="2" creationId="{1469D7E1-F4E6-7647-E678-4EF345EFF013}"/>
          </ac:spMkLst>
        </pc:spChg>
        <pc:spChg chg="del">
          <ac:chgData name="Dana Dipa" userId="10363e91-8b2a-431d-b402-d3fda6928aa0" providerId="ADAL" clId="{4516A4D4-4535-4161-B6A1-A0EB78A5F13E}" dt="2026-02-12T17:10:30.212" v="178" actId="478"/>
          <ac:spMkLst>
            <pc:docMk/>
            <pc:sldMk cId="2631626729" sldId="299"/>
            <ac:spMk id="3" creationId="{7E20C230-ABAA-8CD0-70CE-3AC284361715}"/>
          </ac:spMkLst>
        </pc:spChg>
      </pc:sldChg>
      <pc:sldChg chg="modSp new mod">
        <pc:chgData name="Dana Dipa" userId="10363e91-8b2a-431d-b402-d3fda6928aa0" providerId="ADAL" clId="{4516A4D4-4535-4161-B6A1-A0EB78A5F13E}" dt="2026-02-12T17:14:29.893" v="185"/>
        <pc:sldMkLst>
          <pc:docMk/>
          <pc:sldMk cId="187169195" sldId="300"/>
        </pc:sldMkLst>
        <pc:spChg chg="mod">
          <ac:chgData name="Dana Dipa" userId="10363e91-8b2a-431d-b402-d3fda6928aa0" providerId="ADAL" clId="{4516A4D4-4535-4161-B6A1-A0EB78A5F13E}" dt="2026-02-12T17:14:29.893" v="185"/>
          <ac:spMkLst>
            <pc:docMk/>
            <pc:sldMk cId="187169195" sldId="300"/>
            <ac:spMk id="2" creationId="{67ED2B2F-DA37-8355-8BF3-58D57F800250}"/>
          </ac:spMkLst>
        </pc:spChg>
      </pc:sldChg>
      <pc:sldMasterChg chg="modSldLayout">
        <pc:chgData name="Dana Dipa" userId="10363e91-8b2a-431d-b402-d3fda6928aa0" providerId="ADAL" clId="{4516A4D4-4535-4161-B6A1-A0EB78A5F13E}" dt="2026-02-12T16:58:20.330" v="139"/>
        <pc:sldMasterMkLst>
          <pc:docMk/>
          <pc:sldMasterMk cId="1052707628" sldId="2147483648"/>
        </pc:sldMasterMkLst>
        <pc:sldLayoutChg chg="addSp delSp modSp">
          <pc:chgData name="Dana Dipa" userId="10363e91-8b2a-431d-b402-d3fda6928aa0" providerId="ADAL" clId="{4516A4D4-4535-4161-B6A1-A0EB78A5F13E}" dt="2026-02-12T16:58:20.330" v="139"/>
          <pc:sldLayoutMkLst>
            <pc:docMk/>
            <pc:sldMasterMk cId="1052707628" sldId="2147483648"/>
            <pc:sldLayoutMk cId="1743705526" sldId="2147483682"/>
          </pc:sldLayoutMkLst>
          <pc:spChg chg="add del">
            <ac:chgData name="Dana Dipa" userId="10363e91-8b2a-431d-b402-d3fda6928aa0" providerId="ADAL" clId="{4516A4D4-4535-4161-B6A1-A0EB78A5F13E}" dt="2026-02-12T16:58:20.330" v="139"/>
            <ac:spMkLst>
              <pc:docMk/>
              <pc:sldMasterMk cId="1052707628" sldId="2147483648"/>
              <pc:sldLayoutMk cId="1743705526" sldId="2147483682"/>
              <ac:spMk id="2" creationId="{37D3F27D-D7C2-B90B-F2A8-D05C854F88AC}"/>
            </ac:spMkLst>
          </pc:spChg>
          <pc:spChg chg="add mod">
            <ac:chgData name="Dana Dipa" userId="10363e91-8b2a-431d-b402-d3fda6928aa0" providerId="ADAL" clId="{4516A4D4-4535-4161-B6A1-A0EB78A5F13E}" dt="2026-02-12T16:58:00.056" v="138"/>
            <ac:spMkLst>
              <pc:docMk/>
              <pc:sldMasterMk cId="1052707628" sldId="2147483648"/>
              <pc:sldLayoutMk cId="1743705526" sldId="2147483682"/>
              <ac:spMk id="4" creationId="{930048E8-955C-F738-6916-5E74DE83038E}"/>
            </ac:spMkLst>
          </pc:spChg>
        </pc:sldLayoutChg>
        <pc:sldLayoutChg chg="addSp delSp modSp">
          <pc:chgData name="Dana Dipa" userId="10363e91-8b2a-431d-b402-d3fda6928aa0" providerId="ADAL" clId="{4516A4D4-4535-4161-B6A1-A0EB78A5F13E}" dt="2026-02-12T16:52:26.561" v="136" actId="11529"/>
          <pc:sldLayoutMkLst>
            <pc:docMk/>
            <pc:sldMasterMk cId="1052707628" sldId="2147483648"/>
            <pc:sldLayoutMk cId="3208173238" sldId="2147483682"/>
          </pc:sldLayoutMkLst>
          <pc:spChg chg="add del">
            <ac:chgData name="Dana Dipa" userId="10363e91-8b2a-431d-b402-d3fda6928aa0" providerId="ADAL" clId="{4516A4D4-4535-4161-B6A1-A0EB78A5F13E}" dt="2026-02-12T16:52:26.561" v="136" actId="11529"/>
            <ac:spMkLst>
              <pc:docMk/>
              <pc:sldMasterMk cId="1052707628" sldId="2147483648"/>
              <pc:sldLayoutMk cId="3208173238" sldId="2147483682"/>
              <ac:spMk id="4" creationId="{FF198BA6-ED08-5D54-6EE7-99A6EBA7830C}"/>
            </ac:spMkLst>
          </pc:spChg>
          <pc:spChg chg="add mod">
            <ac:chgData name="Dana Dipa" userId="10363e91-8b2a-431d-b402-d3fda6928aa0" providerId="ADAL" clId="{4516A4D4-4535-4161-B6A1-A0EB78A5F13E}" dt="2026-02-12T16:52:21.589" v="135" actId="11529"/>
            <ac:spMkLst>
              <pc:docMk/>
              <pc:sldMasterMk cId="1052707628" sldId="2147483648"/>
              <pc:sldLayoutMk cId="3208173238" sldId="2147483682"/>
              <ac:spMk id="5" creationId="{7F1D1457-1D81-178B-8113-DB21D4CCE284}"/>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436E9-F1DB-0745-92E4-C3AD4B9E36DE}"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03A46-8EAD-C140-B22F-37858A541102}" type="slidenum">
              <a:rPr lang="en-US" smtClean="0"/>
              <a:t>‹#›</a:t>
            </a:fld>
            <a:endParaRPr lang="en-US"/>
          </a:p>
        </p:txBody>
      </p:sp>
    </p:spTree>
    <p:extLst>
      <p:ext uri="{BB962C8B-B14F-4D97-AF65-F5344CB8AC3E}">
        <p14:creationId xmlns:p14="http://schemas.microsoft.com/office/powerpoint/2010/main" val="204181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6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F0F1-AA78-FA01-CC79-A76A352EE797}"/>
              </a:ext>
            </a:extLst>
          </p:cNvPr>
          <p:cNvSpPr>
            <a:spLocks noGrp="1"/>
          </p:cNvSpPr>
          <p:nvPr>
            <p:ph type="title"/>
          </p:nvPr>
        </p:nvSpPr>
        <p:spPr>
          <a:xfrm>
            <a:off x="586740" y="457200"/>
            <a:ext cx="11018520" cy="1234440"/>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E6A42A81-4571-8BD6-AA2F-7D4CA7D4ACDA}"/>
              </a:ext>
            </a:extLst>
          </p:cNvPr>
          <p:cNvSpPr>
            <a:spLocks noGrp="1"/>
          </p:cNvSpPr>
          <p:nvPr>
            <p:ph sz="half" idx="1"/>
          </p:nvPr>
        </p:nvSpPr>
        <p:spPr>
          <a:xfrm>
            <a:off x="599435" y="1825625"/>
            <a:ext cx="5422392" cy="4351338"/>
          </a:xfrm>
        </p:spPr>
        <p:txBody>
          <a:bodyPr>
            <a:normAutofit/>
          </a:bodyPr>
          <a:lstStyle>
            <a:lvl1pPr marL="228600" indent="-228600">
              <a:lnSpc>
                <a:spcPct val="125000"/>
              </a:lnSpc>
              <a:spcAft>
                <a:spcPts val="75"/>
              </a:spcAft>
              <a:buClr>
                <a:srgbClr val="00828D"/>
              </a:buClr>
              <a:buSzPct val="125000"/>
              <a:buFont typeface="Arial" panose="020B0604020202020204" pitchFamily="34" charset="0"/>
              <a:buChar char="•"/>
              <a:defRPr/>
            </a:lvl1pPr>
            <a:lvl2pPr marL="685800" indent="-228600">
              <a:lnSpc>
                <a:spcPct val="125000"/>
              </a:lnSpc>
              <a:spcAft>
                <a:spcPts val="75"/>
              </a:spcAft>
              <a:buClr>
                <a:srgbClr val="0B5B78"/>
              </a:buClr>
              <a:buSzPct val="125000"/>
              <a:buFont typeface="Wingdings" panose="05000000000000000000" pitchFamily="2" charset="2"/>
              <a:buChar char="§"/>
              <a:defRPr/>
            </a:lvl2pPr>
            <a:lvl3pPr marL="1143000" indent="-228600">
              <a:lnSpc>
                <a:spcPct val="125000"/>
              </a:lnSpc>
              <a:spcAft>
                <a:spcPts val="75"/>
              </a:spcAft>
              <a:buClr>
                <a:srgbClr val="00828D"/>
              </a:buClr>
              <a:buSzPct val="125000"/>
              <a:buFont typeface="Courier New" panose="02070309020205020404" pitchFamily="49" charset="0"/>
              <a:buChar char="o"/>
              <a:defRPr/>
            </a:lvl3pPr>
            <a:lvl4pPr marL="1600200" indent="-228600">
              <a:lnSpc>
                <a:spcPct val="125000"/>
              </a:lnSpc>
              <a:spcAft>
                <a:spcPts val="75"/>
              </a:spcAft>
              <a:buClr>
                <a:srgbClr val="00828D"/>
              </a:buClr>
              <a:buSzPct val="125000"/>
              <a:buFont typeface="Arial" panose="020B0604020202020204" pitchFamily="34" charset="0"/>
              <a:buChar char="•"/>
              <a:defRPr/>
            </a:lvl4pPr>
            <a:lvl5pPr marL="2057400" indent="-228600">
              <a:lnSpc>
                <a:spcPct val="125000"/>
              </a:lnSpc>
              <a:spcAft>
                <a:spcPts val="75"/>
              </a:spcAft>
              <a:buClr>
                <a:srgbClr val="00828D"/>
              </a:buClr>
              <a:buSzPct val="125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6437CB-7429-8BF0-78AB-0C2594BA473F}"/>
              </a:ext>
            </a:extLst>
          </p:cNvPr>
          <p:cNvSpPr>
            <a:spLocks noGrp="1"/>
          </p:cNvSpPr>
          <p:nvPr>
            <p:ph sz="half" idx="2"/>
          </p:nvPr>
        </p:nvSpPr>
        <p:spPr>
          <a:xfrm>
            <a:off x="6179124" y="1825625"/>
            <a:ext cx="5426360" cy="4351338"/>
          </a:xfrm>
        </p:spPr>
        <p:txBody>
          <a:bodyPr>
            <a:normAutofit/>
          </a:bodyPr>
          <a:lstStyle>
            <a:lvl1pPr>
              <a:lnSpc>
                <a:spcPct val="125000"/>
              </a:lnSpc>
              <a:spcAft>
                <a:spcPts val="75"/>
              </a:spcAft>
              <a:buClr>
                <a:srgbClr val="00828D"/>
              </a:buClr>
              <a:buSzPct val="125000"/>
              <a:defRPr/>
            </a:lvl1pPr>
            <a:lvl2pPr marL="685800" indent="-228600">
              <a:lnSpc>
                <a:spcPct val="125000"/>
              </a:lnSpc>
              <a:spcAft>
                <a:spcPts val="75"/>
              </a:spcAft>
              <a:buClr>
                <a:srgbClr val="0B5B78"/>
              </a:buClr>
              <a:buSzPct val="125000"/>
              <a:buFont typeface="Wingdings" panose="05000000000000000000" pitchFamily="2" charset="2"/>
              <a:buChar char="§"/>
              <a:defRPr/>
            </a:lvl2pPr>
            <a:lvl3pPr marL="1143000" indent="-228600">
              <a:lnSpc>
                <a:spcPct val="125000"/>
              </a:lnSpc>
              <a:spcAft>
                <a:spcPts val="75"/>
              </a:spcAft>
              <a:buClr>
                <a:srgbClr val="00828D"/>
              </a:buClr>
              <a:buSzPct val="125000"/>
              <a:buFont typeface="Courier New" panose="02070309020205020404" pitchFamily="49" charset="0"/>
              <a:buChar char="o"/>
              <a:defRPr/>
            </a:lvl3pPr>
            <a:lvl4pPr>
              <a:lnSpc>
                <a:spcPct val="125000"/>
              </a:lnSpc>
              <a:spcAft>
                <a:spcPts val="75"/>
              </a:spcAft>
              <a:buClr>
                <a:srgbClr val="00828D"/>
              </a:buClr>
              <a:buSzPct val="125000"/>
              <a:defRPr/>
            </a:lvl4pPr>
            <a:lvl5pPr>
              <a:lnSpc>
                <a:spcPct val="125000"/>
              </a:lnSpc>
              <a:spcAft>
                <a:spcPts val="75"/>
              </a:spcAft>
              <a:buClr>
                <a:srgbClr val="00828D"/>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E9F86C9-4874-DDE4-2D6B-57190B8F6ECA}"/>
              </a:ext>
            </a:extLst>
          </p:cNvPr>
          <p:cNvSpPr>
            <a:spLocks noGrp="1"/>
          </p:cNvSpPr>
          <p:nvPr>
            <p:ph type="sldNum" sz="quarter" idx="12"/>
          </p:nvPr>
        </p:nvSpPr>
        <p:spPr>
          <a:xfrm>
            <a:off x="10759440" y="6448642"/>
            <a:ext cx="1254760" cy="274324"/>
          </a:xfrm>
        </p:spPr>
        <p:txBody>
          <a:bodyPr/>
          <a:lstStyle/>
          <a:p>
            <a:fld id="{42B4428A-67AD-954A-9616-34436545201A}" type="slidenum">
              <a:rPr lang="en-US" smtClean="0"/>
              <a:t>‹#›</a:t>
            </a:fld>
            <a:endParaRPr lang="en-US"/>
          </a:p>
        </p:txBody>
      </p:sp>
      <p:pic>
        <p:nvPicPr>
          <p:cNvPr id="6" name="Graphic 5">
            <a:extLst>
              <a:ext uri="{FF2B5EF4-FFF2-40B4-BE49-F238E27FC236}">
                <a16:creationId xmlns:a16="http://schemas.microsoft.com/office/drawing/2014/main" id="{1D6002E3-EB90-13FC-6BD4-BD3E070E2C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192963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CC2F-09EC-6B84-6909-704A051ECA42}"/>
              </a:ext>
            </a:extLst>
          </p:cNvPr>
          <p:cNvSpPr>
            <a:spLocks noGrp="1"/>
          </p:cNvSpPr>
          <p:nvPr>
            <p:ph type="title"/>
          </p:nvPr>
        </p:nvSpPr>
        <p:spPr>
          <a:xfrm>
            <a:off x="586740" y="457200"/>
            <a:ext cx="11018520" cy="123444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D69BD49-375D-01CE-8C19-A06033DBD301}"/>
              </a:ext>
            </a:extLst>
          </p:cNvPr>
          <p:cNvSpPr>
            <a:spLocks noGrp="1"/>
          </p:cNvSpPr>
          <p:nvPr>
            <p:ph type="sldNum" sz="quarter" idx="10"/>
          </p:nvPr>
        </p:nvSpPr>
        <p:spPr/>
        <p:txBody>
          <a:bodyPr/>
          <a:lstStyle/>
          <a:p>
            <a:fld id="{42B4428A-67AD-954A-9616-34436545201A}" type="slidenum">
              <a:rPr lang="en-US" smtClean="0"/>
              <a:pPr/>
              <a:t>‹#›</a:t>
            </a:fld>
            <a:endParaRPr lang="en-US"/>
          </a:p>
        </p:txBody>
      </p:sp>
      <p:sp>
        <p:nvSpPr>
          <p:cNvPr id="5" name="Text Placeholder 2">
            <a:extLst>
              <a:ext uri="{FF2B5EF4-FFF2-40B4-BE49-F238E27FC236}">
                <a16:creationId xmlns:a16="http://schemas.microsoft.com/office/drawing/2014/main" id="{4217DEA5-A2A7-B8B6-2F4F-B1BD7D81C9D0}"/>
              </a:ext>
            </a:extLst>
          </p:cNvPr>
          <p:cNvSpPr>
            <a:spLocks noGrp="1"/>
          </p:cNvSpPr>
          <p:nvPr>
            <p:ph type="body" idx="1"/>
          </p:nvPr>
        </p:nvSpPr>
        <p:spPr>
          <a:xfrm>
            <a:off x="590200" y="1727343"/>
            <a:ext cx="54997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1B1FDC37-8957-E33D-FDD8-1B2F8269190C}"/>
              </a:ext>
            </a:extLst>
          </p:cNvPr>
          <p:cNvSpPr>
            <a:spLocks noGrp="1"/>
          </p:cNvSpPr>
          <p:nvPr>
            <p:ph sz="half" idx="2"/>
          </p:nvPr>
        </p:nvSpPr>
        <p:spPr>
          <a:xfrm>
            <a:off x="590200" y="2551255"/>
            <a:ext cx="549973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2389293A-44BB-72C7-9E8E-9B484B2A18C6}"/>
              </a:ext>
            </a:extLst>
          </p:cNvPr>
          <p:cNvSpPr>
            <a:spLocks noGrp="1"/>
          </p:cNvSpPr>
          <p:nvPr>
            <p:ph type="body" sz="quarter" idx="3"/>
          </p:nvPr>
        </p:nvSpPr>
        <p:spPr>
          <a:xfrm>
            <a:off x="6264565" y="1727343"/>
            <a:ext cx="5344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5E5F63CA-C583-290E-7E42-C71B1F48FEC1}"/>
              </a:ext>
            </a:extLst>
          </p:cNvPr>
          <p:cNvSpPr>
            <a:spLocks noGrp="1"/>
          </p:cNvSpPr>
          <p:nvPr>
            <p:ph sz="quarter" idx="4"/>
          </p:nvPr>
        </p:nvSpPr>
        <p:spPr>
          <a:xfrm>
            <a:off x="6264565" y="2551255"/>
            <a:ext cx="53441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226C9A5D-AB86-D8AE-2D1C-71C358CC08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12958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CCEA-1D8C-4D07-7DB8-2855E1C5E763}"/>
              </a:ext>
            </a:extLst>
          </p:cNvPr>
          <p:cNvSpPr>
            <a:spLocks noGrp="1"/>
          </p:cNvSpPr>
          <p:nvPr>
            <p:ph type="title"/>
          </p:nvPr>
        </p:nvSpPr>
        <p:spPr>
          <a:xfrm>
            <a:off x="586740" y="457200"/>
            <a:ext cx="11018520" cy="1234440"/>
          </a:xfrm>
        </p:spPr>
        <p:txBody>
          <a:bodyPr anchor="b" anchorCtr="0"/>
          <a:lstStyle/>
          <a:p>
            <a:r>
              <a:rPr lang="en-US"/>
              <a:t>Click to edit Master title style</a:t>
            </a:r>
          </a:p>
        </p:txBody>
      </p:sp>
      <p:sp>
        <p:nvSpPr>
          <p:cNvPr id="5" name="Slide Number Placeholder 4">
            <a:extLst>
              <a:ext uri="{FF2B5EF4-FFF2-40B4-BE49-F238E27FC236}">
                <a16:creationId xmlns:a16="http://schemas.microsoft.com/office/drawing/2014/main" id="{9CC5A8EC-9D73-CB87-6961-7B6D05AC24AA}"/>
              </a:ext>
            </a:extLst>
          </p:cNvPr>
          <p:cNvSpPr>
            <a:spLocks noGrp="1"/>
          </p:cNvSpPr>
          <p:nvPr>
            <p:ph type="sldNum" sz="quarter" idx="12"/>
          </p:nvPr>
        </p:nvSpPr>
        <p:spPr>
          <a:xfrm>
            <a:off x="10759440" y="6448642"/>
            <a:ext cx="1254760" cy="274324"/>
          </a:xfrm>
        </p:spPr>
        <p:txBody>
          <a:bodyPr/>
          <a:lstStyle/>
          <a:p>
            <a:fld id="{42B4428A-67AD-954A-9616-34436545201A}" type="slidenum">
              <a:rPr lang="en-US" smtClean="0"/>
              <a:t>‹#›</a:t>
            </a:fld>
            <a:endParaRPr lang="en-US"/>
          </a:p>
        </p:txBody>
      </p:sp>
      <p:pic>
        <p:nvPicPr>
          <p:cNvPr id="4" name="Graphic 3">
            <a:extLst>
              <a:ext uri="{FF2B5EF4-FFF2-40B4-BE49-F238E27FC236}">
                <a16:creationId xmlns:a16="http://schemas.microsoft.com/office/drawing/2014/main" id="{F1244711-C3BC-4D8C-88D5-49AB8BE150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363395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C4E764-DAF1-8428-C78B-403B717B95AF}"/>
              </a:ext>
            </a:extLst>
          </p:cNvPr>
          <p:cNvSpPr>
            <a:spLocks noGrp="1"/>
          </p:cNvSpPr>
          <p:nvPr>
            <p:ph type="sldNum" sz="quarter" idx="12"/>
          </p:nvPr>
        </p:nvSpPr>
        <p:spPr>
          <a:xfrm>
            <a:off x="10759440" y="6448642"/>
            <a:ext cx="1254760" cy="274324"/>
          </a:xfrm>
        </p:spPr>
        <p:txBody>
          <a:bodyPr/>
          <a:lstStyle/>
          <a:p>
            <a:fld id="{42B4428A-67AD-954A-9616-34436545201A}" type="slidenum">
              <a:rPr lang="en-US" smtClean="0"/>
              <a:t>‹#›</a:t>
            </a:fld>
            <a:endParaRPr lang="en-US"/>
          </a:p>
        </p:txBody>
      </p:sp>
      <p:pic>
        <p:nvPicPr>
          <p:cNvPr id="3" name="Graphic 2">
            <a:extLst>
              <a:ext uri="{FF2B5EF4-FFF2-40B4-BE49-F238E27FC236}">
                <a16:creationId xmlns:a16="http://schemas.microsoft.com/office/drawing/2014/main" id="{842812B9-1422-65B7-E4E8-6967E61E32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382625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897F2-1205-AB0E-B5ED-050063DA5633}"/>
              </a:ext>
            </a:extLst>
          </p:cNvPr>
          <p:cNvSpPr>
            <a:spLocks noGrp="1"/>
          </p:cNvSpPr>
          <p:nvPr>
            <p:ph idx="1"/>
          </p:nvPr>
        </p:nvSpPr>
        <p:spPr>
          <a:xfrm>
            <a:off x="5183188" y="457200"/>
            <a:ext cx="6172200" cy="5231130"/>
          </a:xfrm>
        </p:spPr>
        <p:txBody>
          <a:bodyPr>
            <a:normAutofit/>
          </a:bodyPr>
          <a:lstStyle>
            <a:lvl1pPr>
              <a:lnSpc>
                <a:spcPct val="125000"/>
              </a:lnSpc>
              <a:spcAft>
                <a:spcPts val="75"/>
              </a:spcAft>
              <a:buClr>
                <a:srgbClr val="00828D"/>
              </a:buClr>
              <a:defRPr sz="2400"/>
            </a:lvl1pPr>
            <a:lvl2pPr marL="685800" indent="-228600">
              <a:lnSpc>
                <a:spcPct val="125000"/>
              </a:lnSpc>
              <a:spcAft>
                <a:spcPts val="75"/>
              </a:spcAft>
              <a:buClr>
                <a:srgbClr val="0B5B78"/>
              </a:buClr>
              <a:buFont typeface="Wingdings" panose="05000000000000000000" pitchFamily="2" charset="2"/>
              <a:buChar char="§"/>
              <a:defRPr sz="2000"/>
            </a:lvl2pPr>
            <a:lvl3pPr marL="1143000" indent="-228600">
              <a:lnSpc>
                <a:spcPct val="125000"/>
              </a:lnSpc>
              <a:spcAft>
                <a:spcPts val="75"/>
              </a:spcAft>
              <a:buClr>
                <a:srgbClr val="00828D"/>
              </a:buClr>
              <a:buFont typeface="Courier New" panose="02070309020205020404" pitchFamily="49" charset="0"/>
              <a:buChar char="o"/>
              <a:defRPr sz="1800"/>
            </a:lvl3pPr>
            <a:lvl4pPr>
              <a:lnSpc>
                <a:spcPct val="125000"/>
              </a:lnSpc>
              <a:spcAft>
                <a:spcPts val="75"/>
              </a:spcAft>
              <a:buClr>
                <a:srgbClr val="00828D"/>
              </a:buClr>
              <a:defRPr sz="1800"/>
            </a:lvl4pPr>
            <a:lvl5pPr>
              <a:lnSpc>
                <a:spcPct val="125000"/>
              </a:lnSpc>
              <a:spcAft>
                <a:spcPts val="75"/>
              </a:spcAft>
              <a:buClr>
                <a:srgbClr val="00828D"/>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299B51F-B2CA-65C1-E1A8-56BFC73AB931}"/>
              </a:ext>
            </a:extLst>
          </p:cNvPr>
          <p:cNvSpPr>
            <a:spLocks noGrp="1"/>
          </p:cNvSpPr>
          <p:nvPr>
            <p:ph type="sldNum" sz="quarter" idx="12"/>
          </p:nvPr>
        </p:nvSpPr>
        <p:spPr>
          <a:xfrm>
            <a:off x="10759440" y="6448642"/>
            <a:ext cx="1254760" cy="274324"/>
          </a:xfrm>
        </p:spPr>
        <p:txBody>
          <a:bodyPr/>
          <a:lstStyle/>
          <a:p>
            <a:fld id="{42B4428A-67AD-954A-9616-34436545201A}" type="slidenum">
              <a:rPr lang="en-US" smtClean="0"/>
              <a:t>‹#›</a:t>
            </a:fld>
            <a:endParaRPr lang="en-US"/>
          </a:p>
        </p:txBody>
      </p:sp>
      <p:sp>
        <p:nvSpPr>
          <p:cNvPr id="5" name="Title 1">
            <a:extLst>
              <a:ext uri="{FF2B5EF4-FFF2-40B4-BE49-F238E27FC236}">
                <a16:creationId xmlns:a16="http://schemas.microsoft.com/office/drawing/2014/main" id="{8DE11404-A244-70FE-CDF4-DB96C76C95ED}"/>
              </a:ext>
            </a:extLst>
          </p:cNvPr>
          <p:cNvSpPr>
            <a:spLocks noGrp="1"/>
          </p:cNvSpPr>
          <p:nvPr>
            <p:ph type="title"/>
          </p:nvPr>
        </p:nvSpPr>
        <p:spPr>
          <a:xfrm>
            <a:off x="453708" y="457200"/>
            <a:ext cx="4118292" cy="1685636"/>
          </a:xfrm>
        </p:spPr>
        <p:txBody>
          <a:bodyPr anchor="b" anchorCtr="0">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9C8FE10-17CD-2694-52BA-7A108A6D32C7}"/>
              </a:ext>
            </a:extLst>
          </p:cNvPr>
          <p:cNvSpPr>
            <a:spLocks noGrp="1"/>
          </p:cNvSpPr>
          <p:nvPr>
            <p:ph type="body" sz="half" idx="2"/>
          </p:nvPr>
        </p:nvSpPr>
        <p:spPr>
          <a:xfrm>
            <a:off x="453708" y="2269837"/>
            <a:ext cx="4118292" cy="3418493"/>
          </a:xfrm>
        </p:spPr>
        <p:txBody>
          <a:bodyPr/>
          <a:lstStyle>
            <a:lvl1pPr marL="0" indent="0">
              <a:buNone/>
              <a:defRPr sz="1600">
                <a:solidFill>
                  <a:srgbClr val="4444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Graphic 5">
            <a:extLst>
              <a:ext uri="{FF2B5EF4-FFF2-40B4-BE49-F238E27FC236}">
                <a16:creationId xmlns:a16="http://schemas.microsoft.com/office/drawing/2014/main" id="{5E7402C2-6914-B3FE-2BA1-684012BC9F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187661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E326A2-BF31-956E-8149-B7DAABFCC44F}"/>
              </a:ext>
            </a:extLst>
          </p:cNvPr>
          <p:cNvSpPr>
            <a:spLocks noGrp="1"/>
          </p:cNvSpPr>
          <p:nvPr>
            <p:ph type="pic" idx="1"/>
          </p:nvPr>
        </p:nvSpPr>
        <p:spPr>
          <a:xfrm>
            <a:off x="5183188" y="457200"/>
            <a:ext cx="6172200" cy="5230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45F0C68E-20DF-5527-E36D-5A02BD223A36}"/>
              </a:ext>
            </a:extLst>
          </p:cNvPr>
          <p:cNvSpPr>
            <a:spLocks noGrp="1"/>
          </p:cNvSpPr>
          <p:nvPr>
            <p:ph type="sldNum" sz="quarter" idx="12"/>
          </p:nvPr>
        </p:nvSpPr>
        <p:spPr>
          <a:xfrm>
            <a:off x="10759440" y="6448642"/>
            <a:ext cx="1254760" cy="274324"/>
          </a:xfrm>
        </p:spPr>
        <p:txBody>
          <a:bodyPr/>
          <a:lstStyle/>
          <a:p>
            <a:fld id="{42B4428A-67AD-954A-9616-34436545201A}" type="slidenum">
              <a:rPr lang="en-US" smtClean="0"/>
              <a:t>‹#›</a:t>
            </a:fld>
            <a:endParaRPr lang="en-US"/>
          </a:p>
        </p:txBody>
      </p:sp>
      <p:sp>
        <p:nvSpPr>
          <p:cNvPr id="5" name="Title 1">
            <a:extLst>
              <a:ext uri="{FF2B5EF4-FFF2-40B4-BE49-F238E27FC236}">
                <a16:creationId xmlns:a16="http://schemas.microsoft.com/office/drawing/2014/main" id="{2C253FD2-718F-E9AA-F481-4FC347E375BC}"/>
              </a:ext>
            </a:extLst>
          </p:cNvPr>
          <p:cNvSpPr>
            <a:spLocks noGrp="1"/>
          </p:cNvSpPr>
          <p:nvPr>
            <p:ph type="title"/>
          </p:nvPr>
        </p:nvSpPr>
        <p:spPr>
          <a:xfrm>
            <a:off x="453707" y="457199"/>
            <a:ext cx="4114800" cy="1682496"/>
          </a:xfrm>
        </p:spPr>
        <p:txBody>
          <a:bodyPr anchor="b" anchorCtr="0">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DC9B31E0-B488-2E10-72D9-14353260E7E7}"/>
              </a:ext>
            </a:extLst>
          </p:cNvPr>
          <p:cNvSpPr>
            <a:spLocks noGrp="1"/>
          </p:cNvSpPr>
          <p:nvPr>
            <p:ph type="body" sz="half" idx="2"/>
          </p:nvPr>
        </p:nvSpPr>
        <p:spPr>
          <a:xfrm>
            <a:off x="453708" y="2269837"/>
            <a:ext cx="4118292" cy="3419856"/>
          </a:xfrm>
        </p:spPr>
        <p:txBody>
          <a:bodyPr/>
          <a:lstStyle>
            <a:lvl1pPr marL="0" indent="0">
              <a:buNone/>
              <a:defRPr sz="1600">
                <a:solidFill>
                  <a:srgbClr val="4444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Graphic 5">
            <a:extLst>
              <a:ext uri="{FF2B5EF4-FFF2-40B4-BE49-F238E27FC236}">
                <a16:creationId xmlns:a16="http://schemas.microsoft.com/office/drawing/2014/main" id="{9194ECA5-B0E2-2872-0DAA-E7D4996B57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4160700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6211-E466-C8E0-72C1-4383C0FD6352}"/>
              </a:ext>
            </a:extLst>
          </p:cNvPr>
          <p:cNvSpPr>
            <a:spLocks noGrp="1"/>
          </p:cNvSpPr>
          <p:nvPr>
            <p:ph type="title"/>
          </p:nvPr>
        </p:nvSpPr>
        <p:spPr>
          <a:xfrm>
            <a:off x="586740" y="457200"/>
            <a:ext cx="11018520" cy="1234440"/>
          </a:xfrm>
        </p:spPr>
        <p:txBody>
          <a:bodyPr anchor="b" anchorCtr="0"/>
          <a:lstStyle/>
          <a:p>
            <a:r>
              <a:rPr lang="en-US"/>
              <a:t>Click to edit Master title style</a:t>
            </a:r>
          </a:p>
        </p:txBody>
      </p:sp>
      <p:sp>
        <p:nvSpPr>
          <p:cNvPr id="3" name="Slide Number Placeholder 2">
            <a:extLst>
              <a:ext uri="{FF2B5EF4-FFF2-40B4-BE49-F238E27FC236}">
                <a16:creationId xmlns:a16="http://schemas.microsoft.com/office/drawing/2014/main" id="{21DAC73B-7375-D026-6416-5E0DDE520C40}"/>
              </a:ext>
            </a:extLst>
          </p:cNvPr>
          <p:cNvSpPr>
            <a:spLocks noGrp="1"/>
          </p:cNvSpPr>
          <p:nvPr>
            <p:ph type="sldNum" sz="quarter" idx="10"/>
          </p:nvPr>
        </p:nvSpPr>
        <p:spPr/>
        <p:txBody>
          <a:bodyPr/>
          <a:lstStyle/>
          <a:p>
            <a:fld id="{42B4428A-67AD-954A-9616-34436545201A}" type="slidenum">
              <a:rPr lang="en-US" smtClean="0"/>
              <a:pPr/>
              <a:t>‹#›</a:t>
            </a:fld>
            <a:endParaRPr lang="en-US"/>
          </a:p>
        </p:txBody>
      </p:sp>
      <p:sp>
        <p:nvSpPr>
          <p:cNvPr id="7" name="Vertical Text Placeholder 2">
            <a:extLst>
              <a:ext uri="{FF2B5EF4-FFF2-40B4-BE49-F238E27FC236}">
                <a16:creationId xmlns:a16="http://schemas.microsoft.com/office/drawing/2014/main" id="{DD94FEC4-8F68-573D-13EB-0AE4CFBEF2B5}"/>
              </a:ext>
            </a:extLst>
          </p:cNvPr>
          <p:cNvSpPr>
            <a:spLocks noGrp="1"/>
          </p:cNvSpPr>
          <p:nvPr>
            <p:ph type="body" orient="vert" idx="1"/>
          </p:nvPr>
        </p:nvSpPr>
        <p:spPr>
          <a:xfrm>
            <a:off x="586740" y="1879896"/>
            <a:ext cx="1101852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D6C29FB-64FF-D38A-4FF3-866CF07714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2741838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E29A14-CA19-EFB4-6083-D5FF747EC380}"/>
              </a:ext>
            </a:extLst>
          </p:cNvPr>
          <p:cNvSpPr>
            <a:spLocks noGrp="1"/>
          </p:cNvSpPr>
          <p:nvPr>
            <p:ph type="sldNum" sz="quarter" idx="10"/>
          </p:nvPr>
        </p:nvSpPr>
        <p:spPr/>
        <p:txBody>
          <a:bodyPr/>
          <a:lstStyle/>
          <a:p>
            <a:fld id="{42B4428A-67AD-954A-9616-34436545201A}" type="slidenum">
              <a:rPr lang="en-US" smtClean="0"/>
              <a:pPr/>
              <a:t>‹#›</a:t>
            </a:fld>
            <a:endParaRPr lang="en-US"/>
          </a:p>
        </p:txBody>
      </p:sp>
      <p:sp>
        <p:nvSpPr>
          <p:cNvPr id="4" name="Vertical Title 1">
            <a:extLst>
              <a:ext uri="{FF2B5EF4-FFF2-40B4-BE49-F238E27FC236}">
                <a16:creationId xmlns:a16="http://schemas.microsoft.com/office/drawing/2014/main" id="{C5562291-B8F7-60E3-91F9-DF6FD898BD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5" name="Vertical Text Placeholder 2">
            <a:extLst>
              <a:ext uri="{FF2B5EF4-FFF2-40B4-BE49-F238E27FC236}">
                <a16:creationId xmlns:a16="http://schemas.microsoft.com/office/drawing/2014/main" id="{07014C61-5E8D-3F1D-369D-7D2008137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D13E7DB1-FCF7-A70C-E589-A5B8FD284C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286185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3133-B5EB-8034-51CE-713CDE964EF6}"/>
              </a:ext>
            </a:extLst>
          </p:cNvPr>
          <p:cNvSpPr>
            <a:spLocks noGrp="1"/>
          </p:cNvSpPr>
          <p:nvPr>
            <p:ph type="ctrTitle"/>
          </p:nvPr>
        </p:nvSpPr>
        <p:spPr>
          <a:xfrm>
            <a:off x="612252" y="12378"/>
            <a:ext cx="4611502" cy="3416622"/>
          </a:xfrm>
        </p:spPr>
        <p:txBody>
          <a:bodyPr anchor="ctr">
            <a:normAutofit/>
          </a:bodyPr>
          <a:lstStyle>
            <a:lvl1pPr algn="l">
              <a:defRPr sz="4400">
                <a:solidFill>
                  <a:schemeClr val="accent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BB276A39-CDCA-D3AA-4AF6-A9A5490072B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6678" y="5783431"/>
            <a:ext cx="4245320" cy="901314"/>
          </a:xfrm>
          <a:prstGeom prst="rect">
            <a:avLst/>
          </a:prstGeom>
        </p:spPr>
      </p:pic>
    </p:spTree>
    <p:extLst>
      <p:ext uri="{BB962C8B-B14F-4D97-AF65-F5344CB8AC3E}">
        <p14:creationId xmlns:p14="http://schemas.microsoft.com/office/powerpoint/2010/main" val="59336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2D5440-A504-2F66-4618-FCA0531E98AA}"/>
              </a:ext>
            </a:extLst>
          </p:cNvPr>
          <p:cNvSpPr/>
          <p:nvPr userDrawn="1"/>
        </p:nvSpPr>
        <p:spPr>
          <a:xfrm>
            <a:off x="12222822" y="0"/>
            <a:ext cx="1482436"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7D1FC-F388-3397-4672-AB6BDD0D6C63}"/>
              </a:ext>
            </a:extLst>
          </p:cNvPr>
          <p:cNvSpPr>
            <a:spLocks noGrp="1"/>
          </p:cNvSpPr>
          <p:nvPr>
            <p:ph type="ctrTitle"/>
          </p:nvPr>
        </p:nvSpPr>
        <p:spPr>
          <a:xfrm>
            <a:off x="612251" y="959803"/>
            <a:ext cx="6373011" cy="2387600"/>
          </a:xfrm>
        </p:spPr>
        <p:txBody>
          <a:bodyPr anchor="b">
            <a:normAutofit/>
          </a:bodyPr>
          <a:lstStyle>
            <a:lvl1pPr algn="l">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50CA2BE-9996-C45C-9814-7DEA56705F46}"/>
              </a:ext>
            </a:extLst>
          </p:cNvPr>
          <p:cNvSpPr>
            <a:spLocks noGrp="1"/>
          </p:cNvSpPr>
          <p:nvPr>
            <p:ph type="subTitle" idx="1"/>
          </p:nvPr>
        </p:nvSpPr>
        <p:spPr>
          <a:xfrm>
            <a:off x="612251" y="3439478"/>
            <a:ext cx="6373011" cy="1374303"/>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Graphic 4">
            <a:extLst>
              <a:ext uri="{FF2B5EF4-FFF2-40B4-BE49-F238E27FC236}">
                <a16:creationId xmlns:a16="http://schemas.microsoft.com/office/drawing/2014/main" id="{43588CBC-9AD4-FEAB-DC0E-8A8FE1EA83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5313" y="5783431"/>
            <a:ext cx="4245312" cy="901313"/>
          </a:xfrm>
          <a:prstGeom prst="rect">
            <a:avLst/>
          </a:prstGeom>
        </p:spPr>
      </p:pic>
    </p:spTree>
    <p:extLst>
      <p:ext uri="{BB962C8B-B14F-4D97-AF65-F5344CB8AC3E}">
        <p14:creationId xmlns:p14="http://schemas.microsoft.com/office/powerpoint/2010/main" val="212103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EF084B2-FF43-4679-B564-2E1D000C7A03}"/>
              </a:ext>
            </a:extLst>
          </p:cNvPr>
          <p:cNvSpPr>
            <a:spLocks noGrp="1"/>
          </p:cNvSpPr>
          <p:nvPr>
            <p:ph type="ctrTitle"/>
          </p:nvPr>
        </p:nvSpPr>
        <p:spPr>
          <a:xfrm>
            <a:off x="612251" y="959803"/>
            <a:ext cx="9144000" cy="2387600"/>
          </a:xfrm>
        </p:spPr>
        <p:txBody>
          <a:bodyPr anchor="b">
            <a:normAutofit/>
          </a:bodyPr>
          <a:lstStyle>
            <a:lvl1pPr algn="l">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9FB675AA-4807-1356-9FC3-6315DC96059F}"/>
              </a:ext>
            </a:extLst>
          </p:cNvPr>
          <p:cNvSpPr>
            <a:spLocks noGrp="1"/>
          </p:cNvSpPr>
          <p:nvPr>
            <p:ph type="subTitle" idx="1"/>
          </p:nvPr>
        </p:nvSpPr>
        <p:spPr>
          <a:xfrm>
            <a:off x="612251" y="3439478"/>
            <a:ext cx="9144000" cy="1374303"/>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0D09362D-BD0A-9381-3EA3-F4D60CFDF3B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5313" y="5783431"/>
            <a:ext cx="4245312" cy="901313"/>
          </a:xfrm>
          <a:prstGeom prst="rect">
            <a:avLst/>
          </a:prstGeom>
        </p:spPr>
      </p:pic>
    </p:spTree>
    <p:extLst>
      <p:ext uri="{BB962C8B-B14F-4D97-AF65-F5344CB8AC3E}">
        <p14:creationId xmlns:p14="http://schemas.microsoft.com/office/powerpoint/2010/main" val="276141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3133-B5EB-8034-51CE-713CDE964EF6}"/>
              </a:ext>
            </a:extLst>
          </p:cNvPr>
          <p:cNvSpPr>
            <a:spLocks noGrp="1"/>
          </p:cNvSpPr>
          <p:nvPr>
            <p:ph type="ctrTitle"/>
          </p:nvPr>
        </p:nvSpPr>
        <p:spPr>
          <a:xfrm>
            <a:off x="612251" y="949325"/>
            <a:ext cx="11018520" cy="2387600"/>
          </a:xfrm>
        </p:spPr>
        <p:txBody>
          <a:bodyPr anchor="b">
            <a:normAutofit/>
          </a:bodyPr>
          <a:lstStyle>
            <a:lvl1pPr algn="l">
              <a:defRPr sz="5400">
                <a:solidFill>
                  <a:srgbClr val="0B5B7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0955D43-D5F0-CF37-8A55-60AC6AC30ACB}"/>
              </a:ext>
            </a:extLst>
          </p:cNvPr>
          <p:cNvSpPr>
            <a:spLocks noGrp="1"/>
          </p:cNvSpPr>
          <p:nvPr>
            <p:ph type="subTitle" idx="1"/>
          </p:nvPr>
        </p:nvSpPr>
        <p:spPr>
          <a:xfrm>
            <a:off x="612251" y="3429000"/>
            <a:ext cx="11018520" cy="1655762"/>
          </a:xfrm>
        </p:spPr>
        <p:txBody>
          <a:bodyPr/>
          <a:lstStyle>
            <a:lvl1pPr marL="0" indent="0" algn="l">
              <a:buNone/>
              <a:defRPr sz="2400">
                <a:solidFill>
                  <a:srgbClr val="0B5B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66C33B08-1C91-CE58-8DBB-5046E46AF7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6678" y="5783431"/>
            <a:ext cx="4245320" cy="901314"/>
          </a:xfrm>
          <a:prstGeom prst="rect">
            <a:avLst/>
          </a:prstGeom>
        </p:spPr>
      </p:pic>
    </p:spTree>
    <p:extLst>
      <p:ext uri="{BB962C8B-B14F-4D97-AF65-F5344CB8AC3E}">
        <p14:creationId xmlns:p14="http://schemas.microsoft.com/office/powerpoint/2010/main" val="275413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3133-B5EB-8034-51CE-713CDE964EF6}"/>
              </a:ext>
            </a:extLst>
          </p:cNvPr>
          <p:cNvSpPr>
            <a:spLocks noGrp="1"/>
          </p:cNvSpPr>
          <p:nvPr>
            <p:ph type="ctrTitle"/>
          </p:nvPr>
        </p:nvSpPr>
        <p:spPr>
          <a:xfrm>
            <a:off x="612251" y="959803"/>
            <a:ext cx="9144000" cy="2387600"/>
          </a:xfrm>
        </p:spPr>
        <p:txBody>
          <a:bodyPr anchor="b">
            <a:normAutofit/>
          </a:bodyPr>
          <a:lstStyle>
            <a:lvl1pPr algn="l">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0955D43-D5F0-CF37-8A55-60AC6AC30ACB}"/>
              </a:ext>
            </a:extLst>
          </p:cNvPr>
          <p:cNvSpPr>
            <a:spLocks noGrp="1"/>
          </p:cNvSpPr>
          <p:nvPr>
            <p:ph type="subTitle" idx="1"/>
          </p:nvPr>
        </p:nvSpPr>
        <p:spPr>
          <a:xfrm>
            <a:off x="612251" y="3439478"/>
            <a:ext cx="9144000" cy="1374303"/>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3D3F2E42-FA27-76CA-22E0-2388E7117D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5313" y="5783431"/>
            <a:ext cx="4245312" cy="901313"/>
          </a:xfrm>
          <a:prstGeom prst="rect">
            <a:avLst/>
          </a:prstGeom>
        </p:spPr>
      </p:pic>
    </p:spTree>
    <p:extLst>
      <p:ext uri="{BB962C8B-B14F-4D97-AF65-F5344CB8AC3E}">
        <p14:creationId xmlns:p14="http://schemas.microsoft.com/office/powerpoint/2010/main" val="273011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36D8-8834-76DB-21F4-EA949BC1879A}"/>
              </a:ext>
            </a:extLst>
          </p:cNvPr>
          <p:cNvSpPr>
            <a:spLocks noGrp="1"/>
          </p:cNvSpPr>
          <p:nvPr>
            <p:ph type="title"/>
          </p:nvPr>
        </p:nvSpPr>
        <p:spPr>
          <a:xfrm>
            <a:off x="586740" y="457201"/>
            <a:ext cx="11018520" cy="1233054"/>
          </a:xfrm>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CB2E0CCC-D51A-FCD6-A85C-55DE1EE7EB2F}"/>
              </a:ext>
            </a:extLst>
          </p:cNvPr>
          <p:cNvSpPr>
            <a:spLocks noGrp="1"/>
          </p:cNvSpPr>
          <p:nvPr>
            <p:ph idx="1"/>
          </p:nvPr>
        </p:nvSpPr>
        <p:spPr>
          <a:xfrm>
            <a:off x="586740" y="1834861"/>
            <a:ext cx="11018520" cy="4351338"/>
          </a:xfrm>
        </p:spPr>
        <p:txBody>
          <a:bodyPr>
            <a:normAutofit/>
          </a:bodyPr>
          <a:lstStyle>
            <a:lvl1pPr>
              <a:lnSpc>
                <a:spcPct val="125000"/>
              </a:lnSpc>
              <a:spcAft>
                <a:spcPts val="75"/>
              </a:spcAft>
              <a:buClr>
                <a:srgbClr val="00828D"/>
              </a:buClr>
              <a:buSzPct val="125000"/>
              <a:defRPr/>
            </a:lvl1pPr>
            <a:lvl2pPr marL="685800" indent="-228600">
              <a:lnSpc>
                <a:spcPct val="125000"/>
              </a:lnSpc>
              <a:spcAft>
                <a:spcPts val="75"/>
              </a:spcAft>
              <a:buClr>
                <a:srgbClr val="0B5B78"/>
              </a:buClr>
              <a:buSzPct val="125000"/>
              <a:buFont typeface="Wingdings" panose="05000000000000000000" pitchFamily="2" charset="2"/>
              <a:buChar char="§"/>
              <a:defRPr/>
            </a:lvl2pPr>
            <a:lvl3pPr marL="1143000" indent="-228600">
              <a:lnSpc>
                <a:spcPct val="125000"/>
              </a:lnSpc>
              <a:spcAft>
                <a:spcPts val="75"/>
              </a:spcAft>
              <a:buClr>
                <a:srgbClr val="00828D"/>
              </a:buClr>
              <a:buSzPct val="125000"/>
              <a:buFont typeface="Courier New" panose="02070309020205020404" pitchFamily="49" charset="0"/>
              <a:buChar char="o"/>
              <a:defRPr/>
            </a:lvl3pPr>
            <a:lvl4pPr>
              <a:lnSpc>
                <a:spcPct val="125000"/>
              </a:lnSpc>
              <a:spcAft>
                <a:spcPts val="75"/>
              </a:spcAft>
              <a:buClr>
                <a:srgbClr val="00828D"/>
              </a:buClr>
              <a:buSzPct val="125000"/>
              <a:defRPr/>
            </a:lvl4pPr>
            <a:lvl5pPr>
              <a:lnSpc>
                <a:spcPct val="125000"/>
              </a:lnSpc>
              <a:spcAft>
                <a:spcPts val="75"/>
              </a:spcAft>
              <a:buClr>
                <a:srgbClr val="00828D"/>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0D8F37A-16E3-49F7-8CA6-286B6A1B3BCB}"/>
              </a:ext>
            </a:extLst>
          </p:cNvPr>
          <p:cNvSpPr>
            <a:spLocks noGrp="1"/>
          </p:cNvSpPr>
          <p:nvPr>
            <p:ph type="sldNum" sz="quarter" idx="12"/>
          </p:nvPr>
        </p:nvSpPr>
        <p:spPr>
          <a:xfrm>
            <a:off x="10759440" y="6448642"/>
            <a:ext cx="1254760" cy="274324"/>
          </a:xfrm>
        </p:spPr>
        <p:txBody>
          <a:bodyPr/>
          <a:lstStyle/>
          <a:p>
            <a:fld id="{42B4428A-67AD-954A-9616-34436545201A}" type="slidenum">
              <a:rPr lang="en-US" smtClean="0"/>
              <a:t>‹#›</a:t>
            </a:fld>
            <a:endParaRPr lang="en-US"/>
          </a:p>
        </p:txBody>
      </p:sp>
      <p:pic>
        <p:nvPicPr>
          <p:cNvPr id="7" name="Graphic 6">
            <a:extLst>
              <a:ext uri="{FF2B5EF4-FFF2-40B4-BE49-F238E27FC236}">
                <a16:creationId xmlns:a16="http://schemas.microsoft.com/office/drawing/2014/main" id="{ECD46200-4849-5E12-08B1-F616BE00E3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78" y="6177559"/>
            <a:ext cx="3201526" cy="679708"/>
          </a:xfrm>
          <a:prstGeom prst="rect">
            <a:avLst/>
          </a:prstGeom>
        </p:spPr>
      </p:pic>
    </p:spTree>
    <p:extLst>
      <p:ext uri="{BB962C8B-B14F-4D97-AF65-F5344CB8AC3E}">
        <p14:creationId xmlns:p14="http://schemas.microsoft.com/office/powerpoint/2010/main" val="1030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3133-B5EB-8034-51CE-713CDE964EF6}"/>
              </a:ext>
            </a:extLst>
          </p:cNvPr>
          <p:cNvSpPr>
            <a:spLocks noGrp="1"/>
          </p:cNvSpPr>
          <p:nvPr>
            <p:ph type="ctrTitle"/>
          </p:nvPr>
        </p:nvSpPr>
        <p:spPr>
          <a:xfrm>
            <a:off x="612252" y="1215137"/>
            <a:ext cx="4611502" cy="3014134"/>
          </a:xfrm>
        </p:spPr>
        <p:txBody>
          <a:bodyPr anchor="ctr">
            <a:normAutofit/>
          </a:bodyPr>
          <a:lstStyle>
            <a:lvl1pPr algn="l">
              <a:defRPr sz="4400">
                <a:solidFill>
                  <a:schemeClr val="bg1"/>
                </a:solidFill>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DE3498A0-5C0D-C4AB-109E-FEDC4884C5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6678" y="6177558"/>
            <a:ext cx="3201526" cy="679709"/>
          </a:xfrm>
          <a:prstGeom prst="rect">
            <a:avLst/>
          </a:prstGeom>
        </p:spPr>
      </p:pic>
    </p:spTree>
    <p:extLst>
      <p:ext uri="{BB962C8B-B14F-4D97-AF65-F5344CB8AC3E}">
        <p14:creationId xmlns:p14="http://schemas.microsoft.com/office/powerpoint/2010/main" val="258224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3133-B5EB-8034-51CE-713CDE964EF6}"/>
              </a:ext>
            </a:extLst>
          </p:cNvPr>
          <p:cNvSpPr>
            <a:spLocks noGrp="1"/>
          </p:cNvSpPr>
          <p:nvPr userDrawn="1">
            <p:ph type="ctrTitle"/>
          </p:nvPr>
        </p:nvSpPr>
        <p:spPr>
          <a:xfrm>
            <a:off x="3333509" y="1215137"/>
            <a:ext cx="8246241" cy="3451818"/>
          </a:xfrm>
        </p:spPr>
        <p:txBody>
          <a:bodyPr anchor="ctr">
            <a:normAutofit/>
          </a:bodyPr>
          <a:lstStyle>
            <a:lvl1pPr algn="l">
              <a:defRPr sz="4400">
                <a:solidFill>
                  <a:schemeClr val="bg1"/>
                </a:solidFill>
              </a:defRPr>
            </a:lvl1pPr>
          </a:lstStyle>
          <a:p>
            <a:r>
              <a:rPr lang="en-US"/>
              <a:t>Click to edit Master title style</a:t>
            </a:r>
            <a:endParaRPr lang="en-US" dirty="0"/>
          </a:p>
        </p:txBody>
      </p:sp>
      <p:pic>
        <p:nvPicPr>
          <p:cNvPr id="7" name="Graphic 6">
            <a:extLst>
              <a:ext uri="{FF2B5EF4-FFF2-40B4-BE49-F238E27FC236}">
                <a16:creationId xmlns:a16="http://schemas.microsoft.com/office/drawing/2014/main" id="{377BB5F3-7C51-C638-5A87-2419773F54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6678" y="6177558"/>
            <a:ext cx="3201526" cy="679709"/>
          </a:xfrm>
          <a:prstGeom prst="rect">
            <a:avLst/>
          </a:prstGeom>
        </p:spPr>
      </p:pic>
    </p:spTree>
    <p:extLst>
      <p:ext uri="{BB962C8B-B14F-4D97-AF65-F5344CB8AC3E}">
        <p14:creationId xmlns:p14="http://schemas.microsoft.com/office/powerpoint/2010/main" val="83538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772CC6-B681-F3BF-0EE6-9C9280D4F6C2}"/>
              </a:ext>
            </a:extLst>
          </p:cNvPr>
          <p:cNvSpPr>
            <a:spLocks noGrp="1"/>
          </p:cNvSpPr>
          <p:nvPr>
            <p:ph type="title"/>
          </p:nvPr>
        </p:nvSpPr>
        <p:spPr>
          <a:xfrm>
            <a:off x="586740" y="457200"/>
            <a:ext cx="11018520" cy="123444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D0EEE1-CBD7-BD0D-1F64-4FC655579C43}"/>
              </a:ext>
            </a:extLst>
          </p:cNvPr>
          <p:cNvSpPr>
            <a:spLocks noGrp="1"/>
          </p:cNvSpPr>
          <p:nvPr>
            <p:ph type="body" idx="1"/>
          </p:nvPr>
        </p:nvSpPr>
        <p:spPr>
          <a:xfrm>
            <a:off x="586740" y="1834861"/>
            <a:ext cx="1101852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442D0E1-E837-C4AD-9026-B77C5F0E27DF}"/>
              </a:ext>
            </a:extLst>
          </p:cNvPr>
          <p:cNvSpPr>
            <a:spLocks noGrp="1"/>
          </p:cNvSpPr>
          <p:nvPr>
            <p:ph type="sldNum" sz="quarter" idx="4"/>
          </p:nvPr>
        </p:nvSpPr>
        <p:spPr>
          <a:xfrm>
            <a:off x="10759440" y="6425196"/>
            <a:ext cx="1254760" cy="274324"/>
          </a:xfrm>
          <a:prstGeom prst="rect">
            <a:avLst/>
          </a:prstGeom>
        </p:spPr>
        <p:txBody>
          <a:bodyPr vert="horz" lIns="91440" tIns="45720" rIns="91440" bIns="45720" rtlCol="0" anchor="ctr"/>
          <a:lstStyle>
            <a:lvl1pPr algn="r">
              <a:defRPr sz="1100" b="0" i="0">
                <a:solidFill>
                  <a:srgbClr val="000000"/>
                </a:solidFill>
                <a:latin typeface="Mundial Narrow Variable" pitchFamily="2" charset="77"/>
              </a:defRPr>
            </a:lvl1pPr>
          </a:lstStyle>
          <a:p>
            <a:fld id="{42B4428A-67AD-954A-9616-34436545201A}" type="slidenum">
              <a:rPr lang="en-US" smtClean="0"/>
              <a:pPr/>
              <a:t>‹#›</a:t>
            </a:fld>
            <a:endParaRPr lang="en-US"/>
          </a:p>
        </p:txBody>
      </p:sp>
    </p:spTree>
    <p:extLst>
      <p:ext uri="{BB962C8B-B14F-4D97-AF65-F5344CB8AC3E}">
        <p14:creationId xmlns:p14="http://schemas.microsoft.com/office/powerpoint/2010/main" val="10527076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4" r:id="rId3"/>
    <p:sldLayoutId id="2147483659" r:id="rId4"/>
    <p:sldLayoutId id="2147483660" r:id="rId5"/>
    <p:sldLayoutId id="2147483649" r:id="rId6"/>
    <p:sldLayoutId id="2147483650" r:id="rId7"/>
    <p:sldLayoutId id="2147483662" r:id="rId8"/>
    <p:sldLayoutId id="2147483663" r:id="rId9"/>
    <p:sldLayoutId id="2147483652" r:id="rId10"/>
    <p:sldLayoutId id="2147483678" r:id="rId11"/>
    <p:sldLayoutId id="2147483654" r:id="rId12"/>
    <p:sldLayoutId id="2147483655" r:id="rId13"/>
    <p:sldLayoutId id="2147483656" r:id="rId14"/>
    <p:sldLayoutId id="2147483657" r:id="rId15"/>
    <p:sldLayoutId id="2147483677" r:id="rId16"/>
    <p:sldLayoutId id="2147483679" r:id="rId17"/>
  </p:sldLayoutIdLst>
  <p:hf hdr="0" ftr="0" dt="0"/>
  <p:txStyles>
    <p:titleStyle>
      <a:lvl1pPr algn="l" defTabSz="914400" rtl="0" eaLnBrk="1" latinLnBrk="0" hangingPunct="1">
        <a:lnSpc>
          <a:spcPct val="90000"/>
        </a:lnSpc>
        <a:spcBef>
          <a:spcPct val="0"/>
        </a:spcBef>
        <a:buNone/>
        <a:defRPr sz="40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5000"/>
        </a:lnSpc>
        <a:spcBef>
          <a:spcPts val="1000"/>
        </a:spcBef>
        <a:buClr>
          <a:srgbClr val="00828D"/>
        </a:buClr>
        <a:buFont typeface="Arial" panose="020B0604020202020204" pitchFamily="34" charset="0"/>
        <a:buChar char="•"/>
        <a:defRPr sz="2400" b="0" i="0" kern="1200">
          <a:solidFill>
            <a:srgbClr val="4444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5000"/>
        </a:lnSpc>
        <a:spcBef>
          <a:spcPts val="500"/>
        </a:spcBef>
        <a:buClr>
          <a:srgbClr val="0B5B78"/>
        </a:buClr>
        <a:buFont typeface="Wingdings" panose="05000000000000000000" pitchFamily="2" charset="2"/>
        <a:buChar char="§"/>
        <a:defRPr sz="2000" b="0" i="0" kern="1200">
          <a:solidFill>
            <a:srgbClr val="4444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5000"/>
        </a:lnSpc>
        <a:spcBef>
          <a:spcPts val="500"/>
        </a:spcBef>
        <a:buClr>
          <a:srgbClr val="00828D"/>
        </a:buClr>
        <a:buFont typeface="Courier New" panose="02070309020205020404" pitchFamily="49" charset="0"/>
        <a:buChar char="o"/>
        <a:defRPr sz="1800" b="0" i="0" kern="1200">
          <a:solidFill>
            <a:srgbClr val="4444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5000"/>
        </a:lnSpc>
        <a:spcBef>
          <a:spcPts val="500"/>
        </a:spcBef>
        <a:buClr>
          <a:srgbClr val="00828D"/>
        </a:buClr>
        <a:buFont typeface="Arial" panose="020B0604020202020204" pitchFamily="34" charset="0"/>
        <a:buChar char="•"/>
        <a:defRPr sz="1800" b="0" i="0" kern="1200">
          <a:solidFill>
            <a:srgbClr val="4444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5000"/>
        </a:lnSpc>
        <a:spcBef>
          <a:spcPts val="500"/>
        </a:spcBef>
        <a:buClr>
          <a:srgbClr val="00828D"/>
        </a:buClr>
        <a:buFont typeface="Arial" panose="020B0604020202020204" pitchFamily="34" charset="0"/>
        <a:buChar char="•"/>
        <a:defRPr sz="1800" b="0" i="0" kern="1200">
          <a:solidFill>
            <a:srgbClr val="4444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49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F3A2-8BDD-F683-0C39-1A54FE91C30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3EC74BF-D427-C229-056D-E865EC75C41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20CD392-75CB-BDFE-7685-D7C4CEBDCFB8}"/>
              </a:ext>
            </a:extLst>
          </p:cNvPr>
          <p:cNvSpPr>
            <a:spLocks noGrp="1"/>
          </p:cNvSpPr>
          <p:nvPr>
            <p:ph type="sldNum" sz="quarter" idx="12"/>
          </p:nvPr>
        </p:nvSpPr>
        <p:spPr/>
        <p:txBody>
          <a:bodyPr/>
          <a:lstStyle/>
          <a:p>
            <a:fld id="{42B4428A-67AD-954A-9616-34436545201A}" type="slidenum">
              <a:rPr lang="en-US" smtClean="0"/>
              <a:t>10</a:t>
            </a:fld>
            <a:endParaRPr lang="en-US"/>
          </a:p>
        </p:txBody>
      </p:sp>
    </p:spTree>
    <p:extLst>
      <p:ext uri="{BB962C8B-B14F-4D97-AF65-F5344CB8AC3E}">
        <p14:creationId xmlns:p14="http://schemas.microsoft.com/office/powerpoint/2010/main" val="160152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D7E1-F4E6-7647-E678-4EF345EFF013}"/>
              </a:ext>
            </a:extLst>
          </p:cNvPr>
          <p:cNvSpPr>
            <a:spLocks noGrp="1"/>
          </p:cNvSpPr>
          <p:nvPr>
            <p:ph type="ctrTitle"/>
          </p:nvPr>
        </p:nvSpPr>
        <p:spPr/>
        <p:txBody>
          <a:bodyPr/>
          <a:lstStyle/>
          <a:p>
            <a:r>
              <a:rPr lang="en-US" dirty="0"/>
              <a:t>DIVIDER SLIDE</a:t>
            </a:r>
          </a:p>
        </p:txBody>
      </p:sp>
    </p:spTree>
    <p:extLst>
      <p:ext uri="{BB962C8B-B14F-4D97-AF65-F5344CB8AC3E}">
        <p14:creationId xmlns:p14="http://schemas.microsoft.com/office/powerpoint/2010/main" val="263162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7FC5-5CFF-4266-CF23-284A7FC2EF1F}"/>
              </a:ext>
            </a:extLst>
          </p:cNvPr>
          <p:cNvSpPr>
            <a:spLocks noGrp="1"/>
          </p:cNvSpPr>
          <p:nvPr>
            <p:ph type="ctrTitle"/>
          </p:nvPr>
        </p:nvSpPr>
        <p:spPr/>
        <p:txBody>
          <a:bodyPr/>
          <a:lstStyle/>
          <a:p>
            <a:r>
              <a:rPr lang="en-US" dirty="0"/>
              <a:t>PRESENTATION TITLE</a:t>
            </a:r>
          </a:p>
        </p:txBody>
      </p:sp>
      <p:sp>
        <p:nvSpPr>
          <p:cNvPr id="3" name="Subtitle 2">
            <a:extLst>
              <a:ext uri="{FF2B5EF4-FFF2-40B4-BE49-F238E27FC236}">
                <a16:creationId xmlns:a16="http://schemas.microsoft.com/office/drawing/2014/main" id="{9857318C-A51F-F7EB-CB72-AE2DD4E3BE45}"/>
              </a:ext>
            </a:extLst>
          </p:cNvPr>
          <p:cNvSpPr>
            <a:spLocks noGrp="1"/>
          </p:cNvSpPr>
          <p:nvPr>
            <p:ph type="subTitle" idx="1"/>
          </p:nvPr>
        </p:nvSpPr>
        <p:spPr/>
        <p:txBody>
          <a:bodyPr/>
          <a:lstStyle/>
          <a:p>
            <a:r>
              <a:rPr lang="en-US" dirty="0"/>
              <a:t>Presenter Name |  Date</a:t>
            </a:r>
          </a:p>
          <a:p>
            <a:endParaRPr lang="en-US" dirty="0"/>
          </a:p>
        </p:txBody>
      </p:sp>
    </p:spTree>
    <p:extLst>
      <p:ext uri="{BB962C8B-B14F-4D97-AF65-F5344CB8AC3E}">
        <p14:creationId xmlns:p14="http://schemas.microsoft.com/office/powerpoint/2010/main" val="130480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2B2F-DA37-8355-8BF3-58D57F800250}"/>
              </a:ext>
            </a:extLst>
          </p:cNvPr>
          <p:cNvSpPr>
            <a:spLocks noGrp="1"/>
          </p:cNvSpPr>
          <p:nvPr>
            <p:ph type="ctrTitle"/>
          </p:nvPr>
        </p:nvSpPr>
        <p:spPr/>
        <p:txBody>
          <a:bodyPr/>
          <a:lstStyle/>
          <a:p>
            <a:r>
              <a:rPr lang="en-US" dirty="0"/>
              <a:t>DIVIDER SLIDE</a:t>
            </a:r>
          </a:p>
        </p:txBody>
      </p:sp>
    </p:spTree>
    <p:extLst>
      <p:ext uri="{BB962C8B-B14F-4D97-AF65-F5344CB8AC3E}">
        <p14:creationId xmlns:p14="http://schemas.microsoft.com/office/powerpoint/2010/main" val="18716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68DF-F1CB-EB82-DDBC-23DF0A9F70B5}"/>
              </a:ext>
            </a:extLst>
          </p:cNvPr>
          <p:cNvSpPr>
            <a:spLocks noGrp="1"/>
          </p:cNvSpPr>
          <p:nvPr>
            <p:ph type="ctrTitle"/>
          </p:nvPr>
        </p:nvSpPr>
        <p:spPr/>
        <p:txBody>
          <a:bodyPr/>
          <a:lstStyle/>
          <a:p>
            <a:r>
              <a:rPr lang="en-US" dirty="0"/>
              <a:t>PRESENTATION TITLE</a:t>
            </a:r>
          </a:p>
        </p:txBody>
      </p:sp>
      <p:sp>
        <p:nvSpPr>
          <p:cNvPr id="3" name="Subtitle 2">
            <a:extLst>
              <a:ext uri="{FF2B5EF4-FFF2-40B4-BE49-F238E27FC236}">
                <a16:creationId xmlns:a16="http://schemas.microsoft.com/office/drawing/2014/main" id="{8B4D0DAB-4C8B-9B02-2E3C-2251AD091204}"/>
              </a:ext>
            </a:extLst>
          </p:cNvPr>
          <p:cNvSpPr>
            <a:spLocks noGrp="1"/>
          </p:cNvSpPr>
          <p:nvPr>
            <p:ph type="subTitle" idx="1"/>
          </p:nvPr>
        </p:nvSpPr>
        <p:spPr/>
        <p:txBody>
          <a:bodyPr/>
          <a:lstStyle/>
          <a:p>
            <a:r>
              <a:rPr lang="en-US" dirty="0"/>
              <a:t>Presenter Name |  Date</a:t>
            </a:r>
          </a:p>
          <a:p>
            <a:endParaRPr lang="en-US" dirty="0"/>
          </a:p>
        </p:txBody>
      </p:sp>
    </p:spTree>
    <p:extLst>
      <p:ext uri="{BB962C8B-B14F-4D97-AF65-F5344CB8AC3E}">
        <p14:creationId xmlns:p14="http://schemas.microsoft.com/office/powerpoint/2010/main" val="258614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2567-93BB-A90B-4266-5F4283F2BDB7}"/>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F0B5AE11-02D6-BE59-8A51-C499B1C607D5}"/>
              </a:ext>
            </a:extLst>
          </p:cNvPr>
          <p:cNvSpPr>
            <a:spLocks noGrp="1"/>
          </p:cNvSpPr>
          <p:nvPr>
            <p:ph idx="1"/>
          </p:nvPr>
        </p:nvSpPr>
        <p:spPr/>
        <p:txBody>
          <a:bodyPr>
            <a:normAutofit fontScale="85000" lnSpcReduction="20000"/>
          </a:bodyPr>
          <a:lstStyle/>
          <a:p>
            <a:r>
              <a:rPr lang="en-US" i="1" dirty="0">
                <a:ea typeface="Calibri" panose="020F0502020204030204" pitchFamily="34" charset="0"/>
              </a:rPr>
              <a:t>This session and the information presented is designed as an educational resource to aid clinicians when providing obstetric and gynecologic care and for information purposes only. The use of this information is voluntary, and clinicians should be familiar with and comply with all applicable laws and regulations.  This information is not intended to be used as a substitute for your independent judgment, is not medical advice and should not be considered as inclusive of all proper treatments or methods of care or as a statement of the standard of care.  The information provided reflects the views of the presenters and not necessarily the views of the ACSM or ACOG, and is provided “as is” without any warranty of accuracy, reliability or otherwise, either express or implied. ACOG Foundation, the American College of Obstetricians and Gynecologists, and their officers, directors, members, employees, and agents, will not be liable for any loss, damage, or claim with respect to any liabilities, including direct, special, indirect, or consequential damages, incurred in connection with this session or the information presented.</a:t>
            </a:r>
            <a:endParaRPr lang="en-US" dirty="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1508E5E-69A1-9664-0D8E-D98888430281}"/>
              </a:ext>
            </a:extLst>
          </p:cNvPr>
          <p:cNvSpPr>
            <a:spLocks noGrp="1"/>
          </p:cNvSpPr>
          <p:nvPr>
            <p:ph type="sldNum" sz="quarter" idx="12"/>
          </p:nvPr>
        </p:nvSpPr>
        <p:spPr/>
        <p:txBody>
          <a:bodyPr/>
          <a:lstStyle/>
          <a:p>
            <a:fld id="{42B4428A-67AD-954A-9616-34436545201A}" type="slidenum">
              <a:rPr lang="en-US" smtClean="0"/>
              <a:t>3</a:t>
            </a:fld>
            <a:endParaRPr lang="en-US"/>
          </a:p>
        </p:txBody>
      </p:sp>
    </p:spTree>
    <p:extLst>
      <p:ext uri="{BB962C8B-B14F-4D97-AF65-F5344CB8AC3E}">
        <p14:creationId xmlns:p14="http://schemas.microsoft.com/office/powerpoint/2010/main" val="3597512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DCD72-EB68-101E-6D96-B307B7DFB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1AD6B-7B87-D6CF-A570-2A845D65EAD0}"/>
              </a:ext>
            </a:extLst>
          </p:cNvPr>
          <p:cNvSpPr>
            <a:spLocks noGrp="1"/>
          </p:cNvSpPr>
          <p:nvPr>
            <p:ph type="title"/>
          </p:nvPr>
        </p:nvSpPr>
        <p:spPr/>
        <p:txBody>
          <a:bodyPr/>
          <a:lstStyle/>
          <a:p>
            <a:r>
              <a:rPr lang="en-US" dirty="0"/>
              <a:t>PRESENTER DISCLOSURE(S)</a:t>
            </a:r>
          </a:p>
        </p:txBody>
      </p:sp>
      <p:sp>
        <p:nvSpPr>
          <p:cNvPr id="6" name="Content Placeholder 5">
            <a:extLst>
              <a:ext uri="{FF2B5EF4-FFF2-40B4-BE49-F238E27FC236}">
                <a16:creationId xmlns:a16="http://schemas.microsoft.com/office/drawing/2014/main" id="{DCB65883-BC8B-11BA-08A5-46A8E9D9A5AE}"/>
              </a:ext>
            </a:extLst>
          </p:cNvPr>
          <p:cNvSpPr>
            <a:spLocks noGrp="1"/>
          </p:cNvSpPr>
          <p:nvPr>
            <p:ph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334BF79-63F7-5AD4-77D9-89CF7B6D258A}"/>
              </a:ext>
            </a:extLst>
          </p:cNvPr>
          <p:cNvSpPr>
            <a:spLocks noGrp="1"/>
          </p:cNvSpPr>
          <p:nvPr>
            <p:ph type="sldNum" sz="quarter" idx="12"/>
          </p:nvPr>
        </p:nvSpPr>
        <p:spPr/>
        <p:txBody>
          <a:bodyPr/>
          <a:lstStyle/>
          <a:p>
            <a:fld id="{42B4428A-67AD-954A-9616-34436545201A}" type="slidenum">
              <a:rPr lang="en-US" smtClean="0"/>
              <a:t>4</a:t>
            </a:fld>
            <a:endParaRPr lang="en-US"/>
          </a:p>
        </p:txBody>
      </p:sp>
    </p:spTree>
    <p:extLst>
      <p:ext uri="{BB962C8B-B14F-4D97-AF65-F5344CB8AC3E}">
        <p14:creationId xmlns:p14="http://schemas.microsoft.com/office/powerpoint/2010/main" val="205123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D33C-BE57-A3A5-3455-43A7ADE918D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74AD191-B2D3-F310-E2D5-A7C662477086}"/>
              </a:ext>
            </a:extLst>
          </p:cNvPr>
          <p:cNvSpPr>
            <a:spLocks noGrp="1"/>
          </p:cNvSpPr>
          <p:nvPr>
            <p:ph idx="1"/>
          </p:nvPr>
        </p:nvSpPr>
        <p:spPr/>
        <p:txBody>
          <a:bodyPr/>
          <a:lstStyle/>
          <a:p>
            <a:r>
              <a:rPr lang="en-US" dirty="0"/>
              <a:t>After this presentation, you should be able to:</a:t>
            </a:r>
          </a:p>
        </p:txBody>
      </p:sp>
      <p:sp>
        <p:nvSpPr>
          <p:cNvPr id="4" name="Slide Number Placeholder 3">
            <a:extLst>
              <a:ext uri="{FF2B5EF4-FFF2-40B4-BE49-F238E27FC236}">
                <a16:creationId xmlns:a16="http://schemas.microsoft.com/office/drawing/2014/main" id="{FEB38FB3-1478-10B1-BEEF-8D82CDB1BA03}"/>
              </a:ext>
            </a:extLst>
          </p:cNvPr>
          <p:cNvSpPr>
            <a:spLocks noGrp="1"/>
          </p:cNvSpPr>
          <p:nvPr>
            <p:ph type="sldNum" sz="quarter" idx="12"/>
          </p:nvPr>
        </p:nvSpPr>
        <p:spPr/>
        <p:txBody>
          <a:bodyPr/>
          <a:lstStyle/>
          <a:p>
            <a:fld id="{42B4428A-67AD-954A-9616-34436545201A}" type="slidenum">
              <a:rPr lang="en-US" smtClean="0"/>
              <a:t>5</a:t>
            </a:fld>
            <a:endParaRPr lang="en-US"/>
          </a:p>
        </p:txBody>
      </p:sp>
    </p:spTree>
    <p:extLst>
      <p:ext uri="{BB962C8B-B14F-4D97-AF65-F5344CB8AC3E}">
        <p14:creationId xmlns:p14="http://schemas.microsoft.com/office/powerpoint/2010/main" val="232992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D4F9-7B3C-4028-0E42-A5C51B8CF8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ECB7660-EA9D-9783-0CE2-D3697B538EC9}"/>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83EFB5AF-24D8-3731-B5B0-432AB4390841}"/>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AAAB63A0-35DA-A6B0-688A-EFA7D7C40DF8}"/>
              </a:ext>
            </a:extLst>
          </p:cNvPr>
          <p:cNvSpPr>
            <a:spLocks noGrp="1"/>
          </p:cNvSpPr>
          <p:nvPr>
            <p:ph type="sldNum" sz="quarter" idx="12"/>
          </p:nvPr>
        </p:nvSpPr>
        <p:spPr/>
        <p:txBody>
          <a:bodyPr/>
          <a:lstStyle/>
          <a:p>
            <a:fld id="{42B4428A-67AD-954A-9616-34436545201A}" type="slidenum">
              <a:rPr lang="en-US" smtClean="0"/>
              <a:t>6</a:t>
            </a:fld>
            <a:endParaRPr lang="en-US"/>
          </a:p>
        </p:txBody>
      </p:sp>
    </p:spTree>
    <p:extLst>
      <p:ext uri="{BB962C8B-B14F-4D97-AF65-F5344CB8AC3E}">
        <p14:creationId xmlns:p14="http://schemas.microsoft.com/office/powerpoint/2010/main" val="106257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F1F81D-B18E-4E4B-46C1-D9050F67718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F928A3C4-CECA-F3FF-47B7-4E4ADDED7BB4}"/>
              </a:ext>
            </a:extLst>
          </p:cNvPr>
          <p:cNvSpPr>
            <a:spLocks noGrp="1"/>
          </p:cNvSpPr>
          <p:nvPr>
            <p:ph type="sldNum" sz="quarter" idx="12"/>
          </p:nvPr>
        </p:nvSpPr>
        <p:spPr/>
        <p:txBody>
          <a:bodyPr/>
          <a:lstStyle/>
          <a:p>
            <a:fld id="{42B4428A-67AD-954A-9616-34436545201A}" type="slidenum">
              <a:rPr lang="en-US" smtClean="0"/>
              <a:t>7</a:t>
            </a:fld>
            <a:endParaRPr lang="en-US"/>
          </a:p>
        </p:txBody>
      </p:sp>
      <p:sp>
        <p:nvSpPr>
          <p:cNvPr id="4" name="Title 3">
            <a:extLst>
              <a:ext uri="{FF2B5EF4-FFF2-40B4-BE49-F238E27FC236}">
                <a16:creationId xmlns:a16="http://schemas.microsoft.com/office/drawing/2014/main" id="{E045C12F-09CA-ACC7-25DC-973EC9177049}"/>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FDD90FC2-A3FB-DA34-1FC1-5D55C9E4EC2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8052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D902-180B-8DE4-72BE-752401D6E2B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EF14375-4FC5-3B5B-7068-75EE369B0EDD}"/>
              </a:ext>
            </a:extLst>
          </p:cNvPr>
          <p:cNvSpPr>
            <a:spLocks noGrp="1"/>
          </p:cNvSpPr>
          <p:nvPr>
            <p:ph type="sldNum" sz="quarter" idx="10"/>
          </p:nvPr>
        </p:nvSpPr>
        <p:spPr/>
        <p:txBody>
          <a:bodyPr/>
          <a:lstStyle/>
          <a:p>
            <a:fld id="{42B4428A-67AD-954A-9616-34436545201A}" type="slidenum">
              <a:rPr lang="en-US" smtClean="0"/>
              <a:pPr/>
              <a:t>8</a:t>
            </a:fld>
            <a:endParaRPr lang="en-US"/>
          </a:p>
        </p:txBody>
      </p:sp>
      <p:sp>
        <p:nvSpPr>
          <p:cNvPr id="4" name="Text Placeholder 3">
            <a:extLst>
              <a:ext uri="{FF2B5EF4-FFF2-40B4-BE49-F238E27FC236}">
                <a16:creationId xmlns:a16="http://schemas.microsoft.com/office/drawing/2014/main" id="{45F6EB3B-CE62-ED1A-18E1-9E00AEC55FFF}"/>
              </a:ext>
            </a:extLst>
          </p:cNvPr>
          <p:cNvSpPr>
            <a:spLocks noGrp="1"/>
          </p:cNvSpPr>
          <p:nvPr>
            <p:ph type="body" idx="1"/>
          </p:nvPr>
        </p:nvSpPr>
        <p:spPr/>
        <p:txBody>
          <a:bodyPr/>
          <a:lstStyle/>
          <a:p>
            <a:endParaRPr lang="en-US"/>
          </a:p>
        </p:txBody>
      </p:sp>
      <p:sp>
        <p:nvSpPr>
          <p:cNvPr id="5" name="Content Placeholder 4">
            <a:extLst>
              <a:ext uri="{FF2B5EF4-FFF2-40B4-BE49-F238E27FC236}">
                <a16:creationId xmlns:a16="http://schemas.microsoft.com/office/drawing/2014/main" id="{C1544FAD-CDE1-68FD-7961-FC7243677E4B}"/>
              </a:ext>
            </a:extLst>
          </p:cNvPr>
          <p:cNvSpPr>
            <a:spLocks noGrp="1"/>
          </p:cNvSpPr>
          <p:nvPr>
            <p:ph sz="half" idx="2"/>
          </p:nvPr>
        </p:nvSpPr>
        <p:spPr/>
        <p:txBody>
          <a:bodyPr/>
          <a:lstStyle/>
          <a:p>
            <a:endParaRPr lang="en-US"/>
          </a:p>
        </p:txBody>
      </p:sp>
      <p:sp>
        <p:nvSpPr>
          <p:cNvPr id="6" name="Text Placeholder 5">
            <a:extLst>
              <a:ext uri="{FF2B5EF4-FFF2-40B4-BE49-F238E27FC236}">
                <a16:creationId xmlns:a16="http://schemas.microsoft.com/office/drawing/2014/main" id="{C3318588-03EF-DA65-31A9-05FFF392D6E7}"/>
              </a:ext>
            </a:extLst>
          </p:cNvPr>
          <p:cNvSpPr>
            <a:spLocks noGrp="1"/>
          </p:cNvSpPr>
          <p:nvPr>
            <p:ph type="body" sz="quarter" idx="3"/>
          </p:nvPr>
        </p:nvSpPr>
        <p:spPr/>
        <p:txBody>
          <a:bodyPr/>
          <a:lstStyle/>
          <a:p>
            <a:endParaRPr lang="en-US"/>
          </a:p>
        </p:txBody>
      </p:sp>
      <p:sp>
        <p:nvSpPr>
          <p:cNvPr id="7" name="Content Placeholder 6">
            <a:extLst>
              <a:ext uri="{FF2B5EF4-FFF2-40B4-BE49-F238E27FC236}">
                <a16:creationId xmlns:a16="http://schemas.microsoft.com/office/drawing/2014/main" id="{CEC2F2BF-D694-CFC9-38BB-14EB87AFA5E5}"/>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285081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9355-784B-4F0B-704B-956F4E260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5A84E-0F10-6E70-9FCB-602777E6A37A}"/>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C7EA8D1B-DFDC-29C4-36EC-6834DE1D40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1129585-796D-3527-5F96-9A03356C6E03}"/>
              </a:ext>
            </a:extLst>
          </p:cNvPr>
          <p:cNvSpPr>
            <a:spLocks noGrp="1"/>
          </p:cNvSpPr>
          <p:nvPr>
            <p:ph type="sldNum" sz="quarter" idx="12"/>
          </p:nvPr>
        </p:nvSpPr>
        <p:spPr/>
        <p:txBody>
          <a:bodyPr/>
          <a:lstStyle/>
          <a:p>
            <a:fld id="{42B4428A-67AD-954A-9616-34436545201A}" type="slidenum">
              <a:rPr lang="en-US" smtClean="0"/>
              <a:t>9</a:t>
            </a:fld>
            <a:endParaRPr lang="en-US"/>
          </a:p>
        </p:txBody>
      </p:sp>
    </p:spTree>
    <p:extLst>
      <p:ext uri="{BB962C8B-B14F-4D97-AF65-F5344CB8AC3E}">
        <p14:creationId xmlns:p14="http://schemas.microsoft.com/office/powerpoint/2010/main" val="3705980445"/>
      </p:ext>
    </p:extLst>
  </p:cSld>
  <p:clrMapOvr>
    <a:masterClrMapping/>
  </p:clrMapOvr>
</p:sld>
</file>

<file path=ppt/theme/theme1.xml><?xml version="1.0" encoding="utf-8"?>
<a:theme xmlns:a="http://schemas.openxmlformats.org/drawingml/2006/main" name="Office Theme">
  <a:themeElements>
    <a:clrScheme name="ACOG theme">
      <a:dk1>
        <a:sysClr val="windowText" lastClr="000000"/>
      </a:dk1>
      <a:lt1>
        <a:sysClr val="window" lastClr="FFFFFF"/>
      </a:lt1>
      <a:dk2>
        <a:srgbClr val="0E2841"/>
      </a:dk2>
      <a:lt2>
        <a:srgbClr val="E8E8E8"/>
      </a:lt2>
      <a:accent1>
        <a:srgbClr val="0B5B78"/>
      </a:accent1>
      <a:accent2>
        <a:srgbClr val="00828D"/>
      </a:accent2>
      <a:accent3>
        <a:srgbClr val="A82975"/>
      </a:accent3>
      <a:accent4>
        <a:srgbClr val="66B4BB"/>
      </a:accent4>
      <a:accent5>
        <a:srgbClr val="FFDB57"/>
      </a:accent5>
      <a:accent6>
        <a:srgbClr val="000000"/>
      </a:accent6>
      <a:hlink>
        <a:srgbClr val="00828D"/>
      </a:hlink>
      <a:folHlink>
        <a:srgbClr val="0B5B7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4DAB99E-1D8C-45D1-BE0C-E98576495FC8}" vid="{44756BD0-4F43-45B4-BB06-8E772C239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B0380398B3B43811450C3C4F88B24" ma:contentTypeVersion="21" ma:contentTypeDescription="Create a new document." ma:contentTypeScope="" ma:versionID="23a8c5cc1c9238ac299191befc5f1d50">
  <xsd:schema xmlns:xsd="http://www.w3.org/2001/XMLSchema" xmlns:xs="http://www.w3.org/2001/XMLSchema" xmlns:p="http://schemas.microsoft.com/office/2006/metadata/properties" xmlns:ns1="http://schemas.microsoft.com/sharepoint/v3" xmlns:ns2="57cc975d-3ab9-4eec-83f0-2699e3ba645e" xmlns:ns3="21f71505-d3f8-4bd0-9a26-c792652856f2" targetNamespace="http://schemas.microsoft.com/office/2006/metadata/properties" ma:root="true" ma:fieldsID="ef98655e0cf1b4bfc7dc39877eeb1361" ns1:_="" ns2:_="" ns3:_="">
    <xsd:import namespace="http://schemas.microsoft.com/sharepoint/v3"/>
    <xsd:import namespace="57cc975d-3ab9-4eec-83f0-2699e3ba645e"/>
    <xsd:import namespace="21f71505-d3f8-4bd0-9a26-c792652856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cc975d-3ab9-4eec-83f0-2699e3ba6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5feedb-965a-4edd-b9e7-2216e24e3168"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description="" ma:indexed="true"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f71505-d3f8-4bd0-9a26-c792652856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dbe450-03de-41ec-9a6b-8248dd1f9d80}" ma:internalName="TaxCatchAll" ma:showField="CatchAllData" ma:web="21f71505-d3f8-4bd0-9a26-c79265285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57cc975d-3ab9-4eec-83f0-2699e3ba645e">
      <Terms xmlns="http://schemas.microsoft.com/office/infopath/2007/PartnerControls"/>
    </lcf76f155ced4ddcb4097134ff3c332f>
    <TaxCatchAll xmlns="21f71505-d3f8-4bd0-9a26-c792652856f2"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12218B-3699-4E54-8D11-AC7801B0804F}"/>
</file>

<file path=customXml/itemProps2.xml><?xml version="1.0" encoding="utf-8"?>
<ds:datastoreItem xmlns:ds="http://schemas.openxmlformats.org/officeDocument/2006/customXml" ds:itemID="{56BD9C10-BD65-4C83-9E32-055FEDC1A495}">
  <ds:schemaRefs>
    <ds:schemaRef ds:uri="http://schemas.microsoft.com/office/2006/metadata/properties"/>
    <ds:schemaRef ds:uri="http://schemas.microsoft.com/office/infopath/2007/PartnerControls"/>
    <ds:schemaRef ds:uri="http://schemas.microsoft.com/sharepoint/v3"/>
    <ds:schemaRef ds:uri="57cc975d-3ab9-4eec-83f0-2699e3ba645e"/>
    <ds:schemaRef ds:uri="21f71505-d3f8-4bd0-9a26-c792652856f2"/>
  </ds:schemaRefs>
</ds:datastoreItem>
</file>

<file path=customXml/itemProps3.xml><?xml version="1.0" encoding="utf-8"?>
<ds:datastoreItem xmlns:ds="http://schemas.openxmlformats.org/officeDocument/2006/customXml" ds:itemID="{B391C0ED-4EDF-46D5-A91E-368DA8A586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ACSM2026-Presentation-Template 111225</Template>
  <TotalTime>60</TotalTime>
  <Words>246</Words>
  <Application>Microsoft Office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Courier New</vt:lpstr>
      <vt:lpstr>Mundial Narrow Variable</vt:lpstr>
      <vt:lpstr>Wingdings</vt:lpstr>
      <vt:lpstr>Office Theme</vt:lpstr>
      <vt:lpstr>PowerPoint Presentation</vt:lpstr>
      <vt:lpstr>PRESENTATION TITLE</vt:lpstr>
      <vt:lpstr>DISCLAIMER</vt:lpstr>
      <vt:lpstr>PRESENTER DISCLOSURE(S)</vt:lpstr>
      <vt:lpstr>LEARNING OBJECTIVES</vt:lpstr>
      <vt:lpstr>PowerPoint Presentation</vt:lpstr>
      <vt:lpstr>PowerPoint Presentation</vt:lpstr>
      <vt:lpstr>PowerPoint Presentation</vt:lpstr>
      <vt:lpstr>KEY TAKE-AWAYS</vt:lpstr>
      <vt:lpstr>RESOURCES</vt:lpstr>
      <vt:lpstr>DIVIDER SLIDE</vt:lpstr>
      <vt:lpstr>PRESENTATION TITLE</vt:lpstr>
      <vt:lpstr>DIVIDER SLIDE</vt:lpstr>
    </vt:vector>
  </TitlesOfParts>
  <Company>ACOG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Dana Dipa</dc:creator>
  <cp:lastModifiedBy>Dana Dipa</cp:lastModifiedBy>
  <cp:revision>1</cp:revision>
  <dcterms:created xsi:type="dcterms:W3CDTF">2026-02-12T16:14:27Z</dcterms:created>
  <dcterms:modified xsi:type="dcterms:W3CDTF">2026-02-12T17:14:40Z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0x0101003FDB0380398B3B43811450C3C4F88B24</vt:lpwstr>
  </property>
  <property fmtid="{D5CDD505-2E9C-101B-9397-08002B2CF9AE}" pid="3" name="MediaServiceImageTags">
    <vt:lpwstr/>
  </property>
</Properties>
</file>